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4" r:id="rId7"/>
    <p:sldId id="267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53357"/>
  </p:normalViewPr>
  <p:slideViewPr>
    <p:cSldViewPr snapToGrid="0">
      <p:cViewPr varScale="1">
        <p:scale>
          <a:sx n="33" d="100"/>
          <a:sy n="33" d="100"/>
        </p:scale>
        <p:origin x="2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88EB3-A669-094F-93B3-511BD7291262}" type="doc">
      <dgm:prSet loTypeId="urn:microsoft.com/office/officeart/2005/8/layout/chevron1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1844ED2-F0D3-794B-A37C-A86D37E020FC}">
      <dgm:prSet phldrT="[Text]"/>
      <dgm:spPr/>
      <dgm:t>
        <a:bodyPr/>
        <a:lstStyle/>
        <a:p>
          <a:r>
            <a:rPr lang="en-US" dirty="0"/>
            <a:t>Python Pandas</a:t>
          </a:r>
        </a:p>
      </dgm:t>
    </dgm:pt>
    <dgm:pt modelId="{4F2CD748-31A2-3542-B0B7-6064F2FD4529}" type="parTrans" cxnId="{BB2AD280-70C4-E345-A612-32549AD7451A}">
      <dgm:prSet/>
      <dgm:spPr/>
      <dgm:t>
        <a:bodyPr/>
        <a:lstStyle/>
        <a:p>
          <a:endParaRPr lang="en-US"/>
        </a:p>
      </dgm:t>
    </dgm:pt>
    <dgm:pt modelId="{DB239E4F-389F-9742-A7DF-6C875488D34B}" type="sibTrans" cxnId="{BB2AD280-70C4-E345-A612-32549AD7451A}">
      <dgm:prSet/>
      <dgm:spPr/>
      <dgm:t>
        <a:bodyPr/>
        <a:lstStyle/>
        <a:p>
          <a:endParaRPr lang="en-US"/>
        </a:p>
      </dgm:t>
    </dgm:pt>
    <dgm:pt modelId="{097E8BFF-3F8D-F441-998C-46B4CCC883DB}">
      <dgm:prSet/>
      <dgm:spPr/>
      <dgm:t>
        <a:bodyPr/>
        <a:lstStyle/>
        <a:p>
          <a:r>
            <a:rPr lang="en-US" dirty="0"/>
            <a:t>SQLite SQLAlchemy </a:t>
          </a:r>
        </a:p>
      </dgm:t>
    </dgm:pt>
    <dgm:pt modelId="{7BD39078-1104-BB41-8F3F-2855F37292C8}" type="parTrans" cxnId="{6EDD4087-EFE9-1E4A-9724-A3389BB325AE}">
      <dgm:prSet/>
      <dgm:spPr/>
      <dgm:t>
        <a:bodyPr/>
        <a:lstStyle/>
        <a:p>
          <a:endParaRPr lang="en-US"/>
        </a:p>
      </dgm:t>
    </dgm:pt>
    <dgm:pt modelId="{F0848901-4CD7-A547-8189-279A70BBB019}" type="sibTrans" cxnId="{6EDD4087-EFE9-1E4A-9724-A3389BB325AE}">
      <dgm:prSet/>
      <dgm:spPr/>
      <dgm:t>
        <a:bodyPr/>
        <a:lstStyle/>
        <a:p>
          <a:endParaRPr lang="en-US"/>
        </a:p>
      </dgm:t>
    </dgm:pt>
    <dgm:pt modelId="{EF41F1E7-9398-5D4B-8CDC-7401B43A64E2}">
      <dgm:prSet/>
      <dgm:spPr/>
      <dgm:t>
        <a:bodyPr/>
        <a:lstStyle/>
        <a:p>
          <a:r>
            <a:rPr lang="en-US" dirty="0"/>
            <a:t>Flask</a:t>
          </a:r>
        </a:p>
      </dgm:t>
    </dgm:pt>
    <dgm:pt modelId="{8D527B79-037B-3048-A929-387E813CA9A5}" type="parTrans" cxnId="{35B7BC50-057F-4841-B3E9-A1E4F291E8F0}">
      <dgm:prSet/>
      <dgm:spPr/>
      <dgm:t>
        <a:bodyPr/>
        <a:lstStyle/>
        <a:p>
          <a:endParaRPr lang="en-US"/>
        </a:p>
      </dgm:t>
    </dgm:pt>
    <dgm:pt modelId="{5265D031-33D6-974F-8DA8-DE4EA303227D}" type="sibTrans" cxnId="{35B7BC50-057F-4841-B3E9-A1E4F291E8F0}">
      <dgm:prSet/>
      <dgm:spPr/>
      <dgm:t>
        <a:bodyPr/>
        <a:lstStyle/>
        <a:p>
          <a:endParaRPr lang="en-US"/>
        </a:p>
      </dgm:t>
    </dgm:pt>
    <dgm:pt modelId="{91EA76EB-740A-9440-8485-441E5F9E8887}">
      <dgm:prSet/>
      <dgm:spPr/>
      <dgm:t>
        <a:bodyPr/>
        <a:lstStyle/>
        <a:p>
          <a:r>
            <a:rPr lang="en-US" dirty="0"/>
            <a:t>HTML/CSS</a:t>
          </a:r>
        </a:p>
      </dgm:t>
    </dgm:pt>
    <dgm:pt modelId="{7F2FDC2D-368B-B243-87F9-7193BF652900}" type="parTrans" cxnId="{68B9F544-A2F0-724F-894E-0F8C39630971}">
      <dgm:prSet/>
      <dgm:spPr/>
      <dgm:t>
        <a:bodyPr/>
        <a:lstStyle/>
        <a:p>
          <a:endParaRPr lang="en-US"/>
        </a:p>
      </dgm:t>
    </dgm:pt>
    <dgm:pt modelId="{C51706F2-CB9F-184C-948B-5C793C417E7C}" type="sibTrans" cxnId="{68B9F544-A2F0-724F-894E-0F8C39630971}">
      <dgm:prSet/>
      <dgm:spPr/>
      <dgm:t>
        <a:bodyPr/>
        <a:lstStyle/>
        <a:p>
          <a:endParaRPr lang="en-US"/>
        </a:p>
      </dgm:t>
    </dgm:pt>
    <dgm:pt modelId="{EA598FEC-2D0A-9E4D-8784-E95E406D31AC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201D1FC3-298C-F946-BC54-F3C57F9D941D}" type="parTrans" cxnId="{C6891DA9-DE01-6949-9600-0BFBB81BBCA8}">
      <dgm:prSet/>
      <dgm:spPr/>
      <dgm:t>
        <a:bodyPr/>
        <a:lstStyle/>
        <a:p>
          <a:endParaRPr lang="en-US"/>
        </a:p>
      </dgm:t>
    </dgm:pt>
    <dgm:pt modelId="{7429BD55-AA1D-7A45-9E79-F999017DD359}" type="sibTrans" cxnId="{C6891DA9-DE01-6949-9600-0BFBB81BBCA8}">
      <dgm:prSet/>
      <dgm:spPr/>
      <dgm:t>
        <a:bodyPr/>
        <a:lstStyle/>
        <a:p>
          <a:endParaRPr lang="en-US"/>
        </a:p>
      </dgm:t>
    </dgm:pt>
    <dgm:pt modelId="{5BFA3DD8-0C3E-B54F-A476-0AD609A47A5D}" type="pres">
      <dgm:prSet presAssocID="{7F388EB3-A669-094F-93B3-511BD7291262}" presName="Name0" presStyleCnt="0">
        <dgm:presLayoutVars>
          <dgm:dir/>
          <dgm:animLvl val="lvl"/>
          <dgm:resizeHandles val="exact"/>
        </dgm:presLayoutVars>
      </dgm:prSet>
      <dgm:spPr/>
    </dgm:pt>
    <dgm:pt modelId="{9C0093C1-2FB4-374C-B24F-841AC4BF80F8}" type="pres">
      <dgm:prSet presAssocID="{11844ED2-F0D3-794B-A37C-A86D37E020F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FFDFD65-B510-4A4F-A7D6-2FECEF7FF9D6}" type="pres">
      <dgm:prSet presAssocID="{DB239E4F-389F-9742-A7DF-6C875488D34B}" presName="parTxOnlySpace" presStyleCnt="0"/>
      <dgm:spPr/>
    </dgm:pt>
    <dgm:pt modelId="{B3D886DC-1A27-3648-8333-DE579F6D3C03}" type="pres">
      <dgm:prSet presAssocID="{097E8BFF-3F8D-F441-998C-46B4CCC883D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A4EE8F7-66C4-644A-A8B6-163D52FB3491}" type="pres">
      <dgm:prSet presAssocID="{F0848901-4CD7-A547-8189-279A70BBB019}" presName="parTxOnlySpace" presStyleCnt="0"/>
      <dgm:spPr/>
    </dgm:pt>
    <dgm:pt modelId="{AA8879B1-7009-7344-9281-ECAFECDB86D7}" type="pres">
      <dgm:prSet presAssocID="{EF41F1E7-9398-5D4B-8CDC-7401B43A64E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EE8200A-6DD9-464E-A84D-5D7C4B68272C}" type="pres">
      <dgm:prSet presAssocID="{5265D031-33D6-974F-8DA8-DE4EA303227D}" presName="parTxOnlySpace" presStyleCnt="0"/>
      <dgm:spPr/>
    </dgm:pt>
    <dgm:pt modelId="{EB37891D-F5F1-4C44-BDEC-68E24A4BC1B4}" type="pres">
      <dgm:prSet presAssocID="{91EA76EB-740A-9440-8485-441E5F9E8887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418152-0162-9E4B-B1F1-B9152839D038}" type="pres">
      <dgm:prSet presAssocID="{C51706F2-CB9F-184C-948B-5C793C417E7C}" presName="parTxOnlySpace" presStyleCnt="0"/>
      <dgm:spPr/>
    </dgm:pt>
    <dgm:pt modelId="{9A7D5D0B-2CFC-A446-9AD5-090079C80626}" type="pres">
      <dgm:prSet presAssocID="{EA598FEC-2D0A-9E4D-8784-E95E406D31A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3335133-C948-CA43-9BC7-542B00A08C17}" type="presOf" srcId="{91EA76EB-740A-9440-8485-441E5F9E8887}" destId="{EB37891D-F5F1-4C44-BDEC-68E24A4BC1B4}" srcOrd="0" destOrd="0" presId="urn:microsoft.com/office/officeart/2005/8/layout/chevron1"/>
    <dgm:cxn modelId="{68B9F544-A2F0-724F-894E-0F8C39630971}" srcId="{7F388EB3-A669-094F-93B3-511BD7291262}" destId="{91EA76EB-740A-9440-8485-441E5F9E8887}" srcOrd="3" destOrd="0" parTransId="{7F2FDC2D-368B-B243-87F9-7193BF652900}" sibTransId="{C51706F2-CB9F-184C-948B-5C793C417E7C}"/>
    <dgm:cxn modelId="{35B7BC50-057F-4841-B3E9-A1E4F291E8F0}" srcId="{7F388EB3-A669-094F-93B3-511BD7291262}" destId="{EF41F1E7-9398-5D4B-8CDC-7401B43A64E2}" srcOrd="2" destOrd="0" parTransId="{8D527B79-037B-3048-A929-387E813CA9A5}" sibTransId="{5265D031-33D6-974F-8DA8-DE4EA303227D}"/>
    <dgm:cxn modelId="{D90C9A52-F402-624D-A7E9-36526BB867E9}" type="presOf" srcId="{7F388EB3-A669-094F-93B3-511BD7291262}" destId="{5BFA3DD8-0C3E-B54F-A476-0AD609A47A5D}" srcOrd="0" destOrd="0" presId="urn:microsoft.com/office/officeart/2005/8/layout/chevron1"/>
    <dgm:cxn modelId="{BB2AD280-70C4-E345-A612-32549AD7451A}" srcId="{7F388EB3-A669-094F-93B3-511BD7291262}" destId="{11844ED2-F0D3-794B-A37C-A86D37E020FC}" srcOrd="0" destOrd="0" parTransId="{4F2CD748-31A2-3542-B0B7-6064F2FD4529}" sibTransId="{DB239E4F-389F-9742-A7DF-6C875488D34B}"/>
    <dgm:cxn modelId="{FFB65481-204E-CA4F-B2DB-79FD95DECD81}" type="presOf" srcId="{11844ED2-F0D3-794B-A37C-A86D37E020FC}" destId="{9C0093C1-2FB4-374C-B24F-841AC4BF80F8}" srcOrd="0" destOrd="0" presId="urn:microsoft.com/office/officeart/2005/8/layout/chevron1"/>
    <dgm:cxn modelId="{6EDD4087-EFE9-1E4A-9724-A3389BB325AE}" srcId="{7F388EB3-A669-094F-93B3-511BD7291262}" destId="{097E8BFF-3F8D-F441-998C-46B4CCC883DB}" srcOrd="1" destOrd="0" parTransId="{7BD39078-1104-BB41-8F3F-2855F37292C8}" sibTransId="{F0848901-4CD7-A547-8189-279A70BBB019}"/>
    <dgm:cxn modelId="{09829893-FD90-D446-822E-B0B20A97615B}" type="presOf" srcId="{097E8BFF-3F8D-F441-998C-46B4CCC883DB}" destId="{B3D886DC-1A27-3648-8333-DE579F6D3C03}" srcOrd="0" destOrd="0" presId="urn:microsoft.com/office/officeart/2005/8/layout/chevron1"/>
    <dgm:cxn modelId="{C6891DA9-DE01-6949-9600-0BFBB81BBCA8}" srcId="{7F388EB3-A669-094F-93B3-511BD7291262}" destId="{EA598FEC-2D0A-9E4D-8784-E95E406D31AC}" srcOrd="4" destOrd="0" parTransId="{201D1FC3-298C-F946-BC54-F3C57F9D941D}" sibTransId="{7429BD55-AA1D-7A45-9E79-F999017DD359}"/>
    <dgm:cxn modelId="{16F011DF-6A53-AA4D-85D3-7D5FC499AC38}" type="presOf" srcId="{EF41F1E7-9398-5D4B-8CDC-7401B43A64E2}" destId="{AA8879B1-7009-7344-9281-ECAFECDB86D7}" srcOrd="0" destOrd="0" presId="urn:microsoft.com/office/officeart/2005/8/layout/chevron1"/>
    <dgm:cxn modelId="{79704BE4-FB0A-784A-903A-6B2B9038F124}" type="presOf" srcId="{EA598FEC-2D0A-9E4D-8784-E95E406D31AC}" destId="{9A7D5D0B-2CFC-A446-9AD5-090079C80626}" srcOrd="0" destOrd="0" presId="urn:microsoft.com/office/officeart/2005/8/layout/chevron1"/>
    <dgm:cxn modelId="{4D4DFD31-ABC8-2545-9359-2CC3FB2F6A1D}" type="presParOf" srcId="{5BFA3DD8-0C3E-B54F-A476-0AD609A47A5D}" destId="{9C0093C1-2FB4-374C-B24F-841AC4BF80F8}" srcOrd="0" destOrd="0" presId="urn:microsoft.com/office/officeart/2005/8/layout/chevron1"/>
    <dgm:cxn modelId="{8676C430-030F-EC49-A384-28FD72457826}" type="presParOf" srcId="{5BFA3DD8-0C3E-B54F-A476-0AD609A47A5D}" destId="{2FFDFD65-B510-4A4F-A7D6-2FECEF7FF9D6}" srcOrd="1" destOrd="0" presId="urn:microsoft.com/office/officeart/2005/8/layout/chevron1"/>
    <dgm:cxn modelId="{CC446653-9D5E-844A-85A6-A89A6658862E}" type="presParOf" srcId="{5BFA3DD8-0C3E-B54F-A476-0AD609A47A5D}" destId="{B3D886DC-1A27-3648-8333-DE579F6D3C03}" srcOrd="2" destOrd="0" presId="urn:microsoft.com/office/officeart/2005/8/layout/chevron1"/>
    <dgm:cxn modelId="{1AC5ADCF-CD2F-3D4D-B91F-18699F7467FB}" type="presParOf" srcId="{5BFA3DD8-0C3E-B54F-A476-0AD609A47A5D}" destId="{9A4EE8F7-66C4-644A-A8B6-163D52FB3491}" srcOrd="3" destOrd="0" presId="urn:microsoft.com/office/officeart/2005/8/layout/chevron1"/>
    <dgm:cxn modelId="{565C8521-2EF5-384A-A418-14FE3EE7CEFF}" type="presParOf" srcId="{5BFA3DD8-0C3E-B54F-A476-0AD609A47A5D}" destId="{AA8879B1-7009-7344-9281-ECAFECDB86D7}" srcOrd="4" destOrd="0" presId="urn:microsoft.com/office/officeart/2005/8/layout/chevron1"/>
    <dgm:cxn modelId="{7E09636B-AC23-F742-8D85-F0A91EDFF162}" type="presParOf" srcId="{5BFA3DD8-0C3E-B54F-A476-0AD609A47A5D}" destId="{CEE8200A-6DD9-464E-A84D-5D7C4B68272C}" srcOrd="5" destOrd="0" presId="urn:microsoft.com/office/officeart/2005/8/layout/chevron1"/>
    <dgm:cxn modelId="{23B011D8-FE06-1541-8009-D20A75717419}" type="presParOf" srcId="{5BFA3DD8-0C3E-B54F-A476-0AD609A47A5D}" destId="{EB37891D-F5F1-4C44-BDEC-68E24A4BC1B4}" srcOrd="6" destOrd="0" presId="urn:microsoft.com/office/officeart/2005/8/layout/chevron1"/>
    <dgm:cxn modelId="{34C889EC-8D7B-4546-82DB-D99C1AA1FEA9}" type="presParOf" srcId="{5BFA3DD8-0C3E-B54F-A476-0AD609A47A5D}" destId="{DB418152-0162-9E4B-B1F1-B9152839D038}" srcOrd="7" destOrd="0" presId="urn:microsoft.com/office/officeart/2005/8/layout/chevron1"/>
    <dgm:cxn modelId="{D3DE7A6B-9FE4-9449-911B-6B0C6849CD5A}" type="presParOf" srcId="{5BFA3DD8-0C3E-B54F-A476-0AD609A47A5D}" destId="{9A7D5D0B-2CFC-A446-9AD5-090079C806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89DBDE-0397-774D-9DEA-F99229555032}" type="doc">
      <dgm:prSet loTypeId="urn:microsoft.com/office/officeart/2005/8/layout/hList1" loCatId="" qsTypeId="urn:microsoft.com/office/officeart/2005/8/quickstyle/simple3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856B533-3980-0144-90CC-02BC15F7D695}">
      <dgm:prSet/>
      <dgm:spPr/>
      <dgm:t>
        <a:bodyPr/>
        <a:lstStyle/>
        <a:p>
          <a:r>
            <a:rPr lang="en-US" dirty="0"/>
            <a:t>Recipes</a:t>
          </a:r>
        </a:p>
      </dgm:t>
    </dgm:pt>
    <dgm:pt modelId="{0E1CA472-3636-6548-9EE9-36E118E1CDA6}" type="parTrans" cxnId="{02974182-EF72-6248-9456-2712827E4280}">
      <dgm:prSet/>
      <dgm:spPr/>
      <dgm:t>
        <a:bodyPr/>
        <a:lstStyle/>
        <a:p>
          <a:endParaRPr lang="en-US"/>
        </a:p>
      </dgm:t>
    </dgm:pt>
    <dgm:pt modelId="{33D35B46-837C-FC48-9675-2189BF54335F}" type="sibTrans" cxnId="{02974182-EF72-6248-9456-2712827E4280}">
      <dgm:prSet/>
      <dgm:spPr/>
      <dgm:t>
        <a:bodyPr/>
        <a:lstStyle/>
        <a:p>
          <a:endParaRPr lang="en-US"/>
        </a:p>
      </dgm:t>
    </dgm:pt>
    <dgm:pt modelId="{1530BB54-54B6-7E4F-B530-0CC40BCEB5DE}">
      <dgm:prSet/>
      <dgm:spPr/>
      <dgm:t>
        <a:bodyPr/>
        <a:lstStyle/>
        <a:p>
          <a:r>
            <a:rPr lang="en-US" dirty="0"/>
            <a:t>Ratings </a:t>
          </a:r>
        </a:p>
      </dgm:t>
    </dgm:pt>
    <dgm:pt modelId="{B643FB32-EBDB-464A-B2DA-5A29AFB882EA}" type="parTrans" cxnId="{2BCE048B-FD8C-254E-B7E7-2115C73F6D88}">
      <dgm:prSet/>
      <dgm:spPr/>
      <dgm:t>
        <a:bodyPr/>
        <a:lstStyle/>
        <a:p>
          <a:endParaRPr lang="en-US"/>
        </a:p>
      </dgm:t>
    </dgm:pt>
    <dgm:pt modelId="{64F4122B-B9E8-3042-80C0-EDD454FEF315}" type="sibTrans" cxnId="{2BCE048B-FD8C-254E-B7E7-2115C73F6D88}">
      <dgm:prSet/>
      <dgm:spPr/>
      <dgm:t>
        <a:bodyPr/>
        <a:lstStyle/>
        <a:p>
          <a:endParaRPr lang="en-US"/>
        </a:p>
      </dgm:t>
    </dgm:pt>
    <dgm:pt modelId="{FE763C84-E5FA-6649-9600-ABF523E3E4A6}">
      <dgm:prSet/>
      <dgm:spPr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38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r>
            <a:rPr lang="en-US" dirty="0"/>
            <a:t>Nutrition </a:t>
          </a:r>
        </a:p>
      </dgm:t>
    </dgm:pt>
    <dgm:pt modelId="{3C523259-A7B0-F745-8487-891E22F44164}" type="parTrans" cxnId="{F0796552-EF59-1444-AFBA-5FEB8ACBDC3E}">
      <dgm:prSet/>
      <dgm:spPr/>
      <dgm:t>
        <a:bodyPr/>
        <a:lstStyle/>
        <a:p>
          <a:endParaRPr lang="en-US"/>
        </a:p>
      </dgm:t>
    </dgm:pt>
    <dgm:pt modelId="{6C1DB17B-E39C-304D-B41D-91C92D21B354}" type="sibTrans" cxnId="{F0796552-EF59-1444-AFBA-5FEB8ACBDC3E}">
      <dgm:prSet/>
      <dgm:spPr/>
      <dgm:t>
        <a:bodyPr/>
        <a:lstStyle/>
        <a:p>
          <a:endParaRPr lang="en-US"/>
        </a:p>
      </dgm:t>
    </dgm:pt>
    <dgm:pt modelId="{A9BFBD39-467D-9542-B4ED-E5A4768C43B4}">
      <dgm:prSet/>
      <dgm:spPr/>
      <dgm:t>
        <a:bodyPr/>
        <a:lstStyle/>
        <a:p>
          <a:r>
            <a:rPr lang="en-US" dirty="0"/>
            <a:t>Ingredients</a:t>
          </a:r>
        </a:p>
      </dgm:t>
    </dgm:pt>
    <dgm:pt modelId="{5FCC9803-78C2-FB47-B44E-351C4342726D}" type="parTrans" cxnId="{4763905F-0AAA-E240-A2FB-486228849E6F}">
      <dgm:prSet/>
      <dgm:spPr/>
      <dgm:t>
        <a:bodyPr/>
        <a:lstStyle/>
        <a:p>
          <a:endParaRPr lang="en-US"/>
        </a:p>
      </dgm:t>
    </dgm:pt>
    <dgm:pt modelId="{D36F2961-DA2B-8447-9095-FAF40F6F6DFA}" type="sibTrans" cxnId="{4763905F-0AAA-E240-A2FB-486228849E6F}">
      <dgm:prSet/>
      <dgm:spPr/>
      <dgm:t>
        <a:bodyPr/>
        <a:lstStyle/>
        <a:p>
          <a:endParaRPr lang="en-US"/>
        </a:p>
      </dgm:t>
    </dgm:pt>
    <dgm:pt modelId="{C92C4E76-3B2B-1D43-B734-E964235DDA70}">
      <dgm:prSet/>
      <dgm:spPr/>
      <dgm:t>
        <a:bodyPr/>
        <a:lstStyle/>
        <a:p>
          <a:r>
            <a:rPr lang="en-US" dirty="0"/>
            <a:t>Flavored Ingredients</a:t>
          </a:r>
        </a:p>
      </dgm:t>
    </dgm:pt>
    <dgm:pt modelId="{225C4C2C-E5E2-0B4A-9E89-C0EDF1C30E5E}" type="parTrans" cxnId="{6F8DE86F-2027-764F-95B5-9F5E7EFE86AD}">
      <dgm:prSet/>
      <dgm:spPr/>
      <dgm:t>
        <a:bodyPr/>
        <a:lstStyle/>
        <a:p>
          <a:endParaRPr lang="en-US"/>
        </a:p>
      </dgm:t>
    </dgm:pt>
    <dgm:pt modelId="{402B10C5-B324-AD47-AF87-3794874D5B8D}" type="sibTrans" cxnId="{6F8DE86F-2027-764F-95B5-9F5E7EFE86AD}">
      <dgm:prSet/>
      <dgm:spPr/>
      <dgm:t>
        <a:bodyPr/>
        <a:lstStyle/>
        <a:p>
          <a:endParaRPr lang="en-US"/>
        </a:p>
      </dgm:t>
    </dgm:pt>
    <dgm:pt modelId="{9DADC02D-B262-964B-8F41-08E3F7AD8CB7}">
      <dgm:prSet/>
      <dgm:spPr/>
      <dgm:t>
        <a:bodyPr/>
        <a:lstStyle/>
        <a:p>
          <a:r>
            <a:rPr lang="en-US" dirty="0"/>
            <a:t>ID</a:t>
          </a:r>
        </a:p>
      </dgm:t>
    </dgm:pt>
    <dgm:pt modelId="{ADAC0560-5903-264C-9031-378182844DBB}" type="parTrans" cxnId="{DE9AF7DC-C855-854D-B90C-0214FC4C674A}">
      <dgm:prSet/>
      <dgm:spPr/>
      <dgm:t>
        <a:bodyPr/>
        <a:lstStyle/>
        <a:p>
          <a:endParaRPr lang="en-US"/>
        </a:p>
      </dgm:t>
    </dgm:pt>
    <dgm:pt modelId="{B1E7ACB8-38B5-7245-90EF-6473F7FB88AF}" type="sibTrans" cxnId="{DE9AF7DC-C855-854D-B90C-0214FC4C674A}">
      <dgm:prSet/>
      <dgm:spPr/>
      <dgm:t>
        <a:bodyPr/>
        <a:lstStyle/>
        <a:p>
          <a:endParaRPr lang="en-US"/>
        </a:p>
      </dgm:t>
    </dgm:pt>
    <dgm:pt modelId="{08C267E0-30A3-5F4F-A773-664A6B41B439}">
      <dgm:prSet/>
      <dgm:spPr/>
      <dgm:t>
        <a:bodyPr/>
        <a:lstStyle/>
        <a:p>
          <a:r>
            <a:rPr lang="en-US" dirty="0"/>
            <a:t>Time</a:t>
          </a:r>
        </a:p>
      </dgm:t>
    </dgm:pt>
    <dgm:pt modelId="{4409137A-1077-0542-92E1-27B8FF2DF689}" type="parTrans" cxnId="{17C4B945-7B6A-F242-B84B-C0B2455F5B5D}">
      <dgm:prSet/>
      <dgm:spPr/>
      <dgm:t>
        <a:bodyPr/>
        <a:lstStyle/>
        <a:p>
          <a:endParaRPr lang="en-US"/>
        </a:p>
      </dgm:t>
    </dgm:pt>
    <dgm:pt modelId="{73660FEF-D6FB-0A49-9A57-C3AB241962B4}" type="sibTrans" cxnId="{17C4B945-7B6A-F242-B84B-C0B2455F5B5D}">
      <dgm:prSet/>
      <dgm:spPr/>
      <dgm:t>
        <a:bodyPr/>
        <a:lstStyle/>
        <a:p>
          <a:endParaRPr lang="en-US"/>
        </a:p>
      </dgm:t>
    </dgm:pt>
    <dgm:pt modelId="{04AEF3F2-6C04-3B4C-B681-FC063DB853BA}">
      <dgm:prSet/>
      <dgm:spPr/>
      <dgm:t>
        <a:bodyPr/>
        <a:lstStyle/>
        <a:p>
          <a:r>
            <a:rPr lang="en-US" dirty="0"/>
            <a:t>Servings</a:t>
          </a:r>
        </a:p>
      </dgm:t>
    </dgm:pt>
    <dgm:pt modelId="{5C056A52-2802-ED46-B7F3-88A2676E11D9}" type="parTrans" cxnId="{C8DF6A19-351F-724D-87AC-43F0B3AEEF8B}">
      <dgm:prSet/>
      <dgm:spPr/>
      <dgm:t>
        <a:bodyPr/>
        <a:lstStyle/>
        <a:p>
          <a:endParaRPr lang="en-US"/>
        </a:p>
      </dgm:t>
    </dgm:pt>
    <dgm:pt modelId="{CD357136-2ACE-7C45-92A6-7D381FDB41D2}" type="sibTrans" cxnId="{C8DF6A19-351F-724D-87AC-43F0B3AEEF8B}">
      <dgm:prSet/>
      <dgm:spPr/>
      <dgm:t>
        <a:bodyPr/>
        <a:lstStyle/>
        <a:p>
          <a:endParaRPr lang="en-US"/>
        </a:p>
      </dgm:t>
    </dgm:pt>
    <dgm:pt modelId="{EE000C79-1CDB-7E4B-ABCA-596C8FE11FD7}">
      <dgm:prSet/>
      <dgm:spPr>
        <a:solidFill>
          <a:schemeClr val="accent4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ID </a:t>
          </a:r>
        </a:p>
      </dgm:t>
    </dgm:pt>
    <dgm:pt modelId="{7C0A5147-E5EC-B84E-9BA5-C08C43E15BE1}" type="parTrans" cxnId="{E6116237-7294-C74C-A3AE-7546D72AA6A3}">
      <dgm:prSet/>
      <dgm:spPr/>
      <dgm:t>
        <a:bodyPr/>
        <a:lstStyle/>
        <a:p>
          <a:endParaRPr lang="en-US"/>
        </a:p>
      </dgm:t>
    </dgm:pt>
    <dgm:pt modelId="{B4413039-6925-CD4A-9929-5189A050AD08}" type="sibTrans" cxnId="{E6116237-7294-C74C-A3AE-7546D72AA6A3}">
      <dgm:prSet/>
      <dgm:spPr/>
      <dgm:t>
        <a:bodyPr/>
        <a:lstStyle/>
        <a:p>
          <a:endParaRPr lang="en-US"/>
        </a:p>
      </dgm:t>
    </dgm:pt>
    <dgm:pt modelId="{AFEA726E-A5A3-F948-85EA-9E435EAEA77A}">
      <dgm:prSet/>
      <dgm:spPr/>
      <dgm:t>
        <a:bodyPr/>
        <a:lstStyle/>
        <a:p>
          <a:r>
            <a:rPr lang="en-US" dirty="0"/>
            <a:t>Other Information</a:t>
          </a:r>
        </a:p>
      </dgm:t>
    </dgm:pt>
    <dgm:pt modelId="{C14C8ACB-8D5A-EE47-B9FC-27BE14E6DA78}" type="parTrans" cxnId="{324ACF33-BD13-514B-97DF-09DE189F96E9}">
      <dgm:prSet/>
      <dgm:spPr/>
      <dgm:t>
        <a:bodyPr/>
        <a:lstStyle/>
        <a:p>
          <a:endParaRPr lang="en-US"/>
        </a:p>
      </dgm:t>
    </dgm:pt>
    <dgm:pt modelId="{20AA5EA9-18C3-BB43-A89C-C90DFA21477F}" type="sibTrans" cxnId="{324ACF33-BD13-514B-97DF-09DE189F96E9}">
      <dgm:prSet/>
      <dgm:spPr/>
      <dgm:t>
        <a:bodyPr/>
        <a:lstStyle/>
        <a:p>
          <a:endParaRPr lang="en-US"/>
        </a:p>
      </dgm:t>
    </dgm:pt>
    <dgm:pt modelId="{740032BE-2E36-F244-BE2B-5033A2B582EB}">
      <dgm:prSet/>
      <dgm:spPr/>
      <dgm:t>
        <a:bodyPr/>
        <a:lstStyle/>
        <a:p>
          <a:r>
            <a:rPr lang="en-US" dirty="0"/>
            <a:t>ID</a:t>
          </a:r>
        </a:p>
      </dgm:t>
    </dgm:pt>
    <dgm:pt modelId="{2918089E-C750-654C-A0E1-4A5F22197A73}" type="parTrans" cxnId="{3CD2631B-AF29-3E48-B158-9437C27AC2EE}">
      <dgm:prSet/>
      <dgm:spPr/>
      <dgm:t>
        <a:bodyPr/>
        <a:lstStyle/>
        <a:p>
          <a:endParaRPr lang="en-US"/>
        </a:p>
      </dgm:t>
    </dgm:pt>
    <dgm:pt modelId="{13C69BDB-DB66-EC47-A48B-1772454F2F99}" type="sibTrans" cxnId="{3CD2631B-AF29-3E48-B158-9437C27AC2EE}">
      <dgm:prSet/>
      <dgm:spPr/>
      <dgm:t>
        <a:bodyPr/>
        <a:lstStyle/>
        <a:p>
          <a:endParaRPr lang="en-US"/>
        </a:p>
      </dgm:t>
    </dgm:pt>
    <dgm:pt modelId="{4E4E70F1-66FC-704F-87C2-35A35C8918FF}">
      <dgm:prSet/>
      <dgm:spPr/>
      <dgm:t>
        <a:bodyPr/>
        <a:lstStyle/>
        <a:p>
          <a:r>
            <a:rPr lang="en-US" dirty="0"/>
            <a:t>MealID</a:t>
          </a:r>
        </a:p>
      </dgm:t>
    </dgm:pt>
    <dgm:pt modelId="{B545F6BF-F727-2349-A1C5-359925C73F4D}" type="parTrans" cxnId="{DE4AF849-96D6-CB4A-8255-318B3F2E0428}">
      <dgm:prSet/>
      <dgm:spPr/>
      <dgm:t>
        <a:bodyPr/>
        <a:lstStyle/>
        <a:p>
          <a:endParaRPr lang="en-US"/>
        </a:p>
      </dgm:t>
    </dgm:pt>
    <dgm:pt modelId="{4F258646-43BE-B843-816C-94B4101815A6}" type="sibTrans" cxnId="{DE4AF849-96D6-CB4A-8255-318B3F2E0428}">
      <dgm:prSet/>
      <dgm:spPr/>
      <dgm:t>
        <a:bodyPr/>
        <a:lstStyle/>
        <a:p>
          <a:endParaRPr lang="en-US"/>
        </a:p>
      </dgm:t>
    </dgm:pt>
    <dgm:pt modelId="{A7120F9A-A64D-2943-8CCB-E97C2FF5D9FB}">
      <dgm:prSet/>
      <dgm:spPr/>
      <dgm:t>
        <a:bodyPr/>
        <a:lstStyle/>
        <a:p>
          <a:r>
            <a:rPr lang="en-US" dirty="0"/>
            <a:t>Ratings</a:t>
          </a:r>
        </a:p>
      </dgm:t>
    </dgm:pt>
    <dgm:pt modelId="{F5D9A4FE-4E5C-6D4A-A19A-1D42525AE31A}" type="parTrans" cxnId="{1F9CA0D0-31A6-3940-8F03-107CF97D5686}">
      <dgm:prSet/>
      <dgm:spPr/>
      <dgm:t>
        <a:bodyPr/>
        <a:lstStyle/>
        <a:p>
          <a:endParaRPr lang="en-US"/>
        </a:p>
      </dgm:t>
    </dgm:pt>
    <dgm:pt modelId="{9EDA7B4E-F9D8-704E-B660-3424ED29863E}" type="sibTrans" cxnId="{1F9CA0D0-31A6-3940-8F03-107CF97D5686}">
      <dgm:prSet/>
      <dgm:spPr/>
      <dgm:t>
        <a:bodyPr/>
        <a:lstStyle/>
        <a:p>
          <a:endParaRPr lang="en-US"/>
        </a:p>
      </dgm:t>
    </dgm:pt>
    <dgm:pt modelId="{362AB647-A7CD-4940-A362-0B8F3A2A24F7}">
      <dgm:prSet/>
      <dgm:spPr>
        <a:solidFill>
          <a:schemeClr val="accent4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MealID</a:t>
          </a:r>
        </a:p>
      </dgm:t>
    </dgm:pt>
    <dgm:pt modelId="{470CE90B-98BD-0B40-962C-08A968AC3296}" type="parTrans" cxnId="{316BA67B-BAF4-AD4A-B4FB-055BDC285405}">
      <dgm:prSet/>
      <dgm:spPr/>
      <dgm:t>
        <a:bodyPr/>
        <a:lstStyle/>
        <a:p>
          <a:endParaRPr lang="en-US"/>
        </a:p>
      </dgm:t>
    </dgm:pt>
    <dgm:pt modelId="{EC87308E-89CC-BD42-8F3D-812E5FBE11C2}" type="sibTrans" cxnId="{316BA67B-BAF4-AD4A-B4FB-055BDC285405}">
      <dgm:prSet/>
      <dgm:spPr/>
      <dgm:t>
        <a:bodyPr/>
        <a:lstStyle/>
        <a:p>
          <a:endParaRPr lang="en-US"/>
        </a:p>
      </dgm:t>
    </dgm:pt>
    <dgm:pt modelId="{343515C0-9669-A346-912B-A992E71A30F3}">
      <dgm:prSet/>
      <dgm:spPr>
        <a:solidFill>
          <a:schemeClr val="accent4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Protein</a:t>
          </a:r>
        </a:p>
      </dgm:t>
    </dgm:pt>
    <dgm:pt modelId="{42C61F43-7995-DB43-8A04-270F91B6C3BE}" type="parTrans" cxnId="{C48F4944-08FB-2942-AD91-671B7FB31F77}">
      <dgm:prSet/>
      <dgm:spPr/>
      <dgm:t>
        <a:bodyPr/>
        <a:lstStyle/>
        <a:p>
          <a:endParaRPr lang="en-US"/>
        </a:p>
      </dgm:t>
    </dgm:pt>
    <dgm:pt modelId="{714C79F4-99EA-EB46-9E1A-837D5C62EFF2}" type="sibTrans" cxnId="{C48F4944-08FB-2942-AD91-671B7FB31F77}">
      <dgm:prSet/>
      <dgm:spPr/>
      <dgm:t>
        <a:bodyPr/>
        <a:lstStyle/>
        <a:p>
          <a:endParaRPr lang="en-US"/>
        </a:p>
      </dgm:t>
    </dgm:pt>
    <dgm:pt modelId="{DF0AA54A-91FE-BA47-8B45-C36DF9CFF1DF}">
      <dgm:prSet/>
      <dgm:spPr>
        <a:solidFill>
          <a:schemeClr val="accent4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Carbs</a:t>
          </a:r>
        </a:p>
      </dgm:t>
    </dgm:pt>
    <dgm:pt modelId="{1B6B6B95-ECCA-C247-B598-D7FEF1EB2FA3}" type="parTrans" cxnId="{D3B6EBCF-6022-B343-B140-AE67C5842551}">
      <dgm:prSet/>
      <dgm:spPr/>
      <dgm:t>
        <a:bodyPr/>
        <a:lstStyle/>
        <a:p>
          <a:endParaRPr lang="en-US"/>
        </a:p>
      </dgm:t>
    </dgm:pt>
    <dgm:pt modelId="{B6AA7D6B-0583-8B41-880F-C550AA333F4D}" type="sibTrans" cxnId="{D3B6EBCF-6022-B343-B140-AE67C5842551}">
      <dgm:prSet/>
      <dgm:spPr/>
      <dgm:t>
        <a:bodyPr/>
        <a:lstStyle/>
        <a:p>
          <a:endParaRPr lang="en-US"/>
        </a:p>
      </dgm:t>
    </dgm:pt>
    <dgm:pt modelId="{3ECABFD1-536B-5B4B-9938-B8126C87E2EF}">
      <dgm:prSet/>
      <dgm:spPr>
        <a:solidFill>
          <a:schemeClr val="accent4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Fat</a:t>
          </a:r>
        </a:p>
      </dgm:t>
    </dgm:pt>
    <dgm:pt modelId="{0FBECFE1-0FDB-8A44-9A1B-DE3AD068EBA3}" type="parTrans" cxnId="{7E347FE6-9EA5-644D-BDB9-73627FB8E80E}">
      <dgm:prSet/>
      <dgm:spPr/>
      <dgm:t>
        <a:bodyPr/>
        <a:lstStyle/>
        <a:p>
          <a:endParaRPr lang="en-US"/>
        </a:p>
      </dgm:t>
    </dgm:pt>
    <dgm:pt modelId="{39F4CBD7-1499-6E4B-B58C-08C1AA8B6408}" type="sibTrans" cxnId="{7E347FE6-9EA5-644D-BDB9-73627FB8E80E}">
      <dgm:prSet/>
      <dgm:spPr/>
      <dgm:t>
        <a:bodyPr/>
        <a:lstStyle/>
        <a:p>
          <a:endParaRPr lang="en-US"/>
        </a:p>
      </dgm:t>
    </dgm:pt>
    <dgm:pt modelId="{4C98AD9A-7932-1345-B702-14B4390461E0}">
      <dgm:prSet/>
      <dgm:spPr>
        <a:solidFill>
          <a:schemeClr val="accent4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Dietary Fiber</a:t>
          </a:r>
        </a:p>
      </dgm:t>
    </dgm:pt>
    <dgm:pt modelId="{4C0B79DB-52FB-3A44-9737-5519F3F3ABA8}" type="parTrans" cxnId="{C8905A0B-3E0A-F841-B50C-54C4F62FACFE}">
      <dgm:prSet/>
      <dgm:spPr/>
      <dgm:t>
        <a:bodyPr/>
        <a:lstStyle/>
        <a:p>
          <a:endParaRPr lang="en-US"/>
        </a:p>
      </dgm:t>
    </dgm:pt>
    <dgm:pt modelId="{85960C0D-88AB-1345-A418-ECE0397014F0}" type="sibTrans" cxnId="{C8905A0B-3E0A-F841-B50C-54C4F62FACFE}">
      <dgm:prSet/>
      <dgm:spPr/>
      <dgm:t>
        <a:bodyPr/>
        <a:lstStyle/>
        <a:p>
          <a:endParaRPr lang="en-US"/>
        </a:p>
      </dgm:t>
    </dgm:pt>
    <dgm:pt modelId="{3D940AF3-334E-A64A-A3FB-D8FE8773FEC7}">
      <dgm:prSet/>
      <dgm:spPr/>
      <dgm:t>
        <a:bodyPr/>
        <a:lstStyle/>
        <a:p>
          <a:r>
            <a:rPr lang="en-US" dirty="0"/>
            <a:t>ID</a:t>
          </a:r>
        </a:p>
      </dgm:t>
    </dgm:pt>
    <dgm:pt modelId="{4500180C-E539-814C-A998-D1D40AFDCDE6}" type="parTrans" cxnId="{11D55190-4774-854D-99EF-94869DB5547B}">
      <dgm:prSet/>
      <dgm:spPr/>
      <dgm:t>
        <a:bodyPr/>
        <a:lstStyle/>
        <a:p>
          <a:endParaRPr lang="en-US"/>
        </a:p>
      </dgm:t>
    </dgm:pt>
    <dgm:pt modelId="{84183B78-C560-0F41-8F2E-5528EF609052}" type="sibTrans" cxnId="{11D55190-4774-854D-99EF-94869DB5547B}">
      <dgm:prSet/>
      <dgm:spPr/>
      <dgm:t>
        <a:bodyPr/>
        <a:lstStyle/>
        <a:p>
          <a:endParaRPr lang="en-US"/>
        </a:p>
      </dgm:t>
    </dgm:pt>
    <dgm:pt modelId="{EDCF9C5D-F901-8640-BDB6-1F43892C2CEC}">
      <dgm:prSet/>
      <dgm:spPr/>
      <dgm:t>
        <a:bodyPr/>
        <a:lstStyle/>
        <a:p>
          <a:r>
            <a:rPr lang="en-US" dirty="0"/>
            <a:t>MealID</a:t>
          </a:r>
        </a:p>
      </dgm:t>
    </dgm:pt>
    <dgm:pt modelId="{852017B7-4DF4-D548-BBEE-E05B5066C5D6}" type="parTrans" cxnId="{29D62879-24A8-0D40-8AA1-D8AD3BD6AEFF}">
      <dgm:prSet/>
      <dgm:spPr/>
      <dgm:t>
        <a:bodyPr/>
        <a:lstStyle/>
        <a:p>
          <a:endParaRPr lang="en-US"/>
        </a:p>
      </dgm:t>
    </dgm:pt>
    <dgm:pt modelId="{20BADB00-5F87-C749-B4A8-D0A4C8C88422}" type="sibTrans" cxnId="{29D62879-24A8-0D40-8AA1-D8AD3BD6AEFF}">
      <dgm:prSet/>
      <dgm:spPr/>
      <dgm:t>
        <a:bodyPr/>
        <a:lstStyle/>
        <a:p>
          <a:endParaRPr lang="en-US"/>
        </a:p>
      </dgm:t>
    </dgm:pt>
    <dgm:pt modelId="{C7255DFD-7944-204B-A03E-3C8F9DAC988D}">
      <dgm:prSet/>
      <dgm:spPr/>
      <dgm:t>
        <a:bodyPr/>
        <a:lstStyle/>
        <a:p>
          <a:r>
            <a:rPr lang="en-US" dirty="0"/>
            <a:t>Ingredients</a:t>
          </a:r>
        </a:p>
      </dgm:t>
    </dgm:pt>
    <dgm:pt modelId="{9A408A87-6B17-6949-893B-EAA2EF2C3C67}" type="parTrans" cxnId="{3E8F88A8-4856-DE4D-BDD3-4BE30C1C93FD}">
      <dgm:prSet/>
      <dgm:spPr/>
      <dgm:t>
        <a:bodyPr/>
        <a:lstStyle/>
        <a:p>
          <a:endParaRPr lang="en-US"/>
        </a:p>
      </dgm:t>
    </dgm:pt>
    <dgm:pt modelId="{02F7B2F0-BBB7-C349-BC3B-5B4C924B3A44}" type="sibTrans" cxnId="{3E8F88A8-4856-DE4D-BDD3-4BE30C1C93FD}">
      <dgm:prSet/>
      <dgm:spPr/>
      <dgm:t>
        <a:bodyPr/>
        <a:lstStyle/>
        <a:p>
          <a:endParaRPr lang="en-US"/>
        </a:p>
      </dgm:t>
    </dgm:pt>
    <dgm:pt modelId="{AE286DE3-8D4D-034C-9066-ADAEE0774B2D}">
      <dgm:prSet/>
      <dgm:spPr/>
      <dgm:t>
        <a:bodyPr/>
        <a:lstStyle/>
        <a:p>
          <a:r>
            <a:rPr lang="en-US" dirty="0"/>
            <a:t>ID</a:t>
          </a:r>
        </a:p>
      </dgm:t>
    </dgm:pt>
    <dgm:pt modelId="{BB0B8D4B-BE67-E248-A32D-79C68DE7E0D3}" type="parTrans" cxnId="{FEF2DADA-7832-734A-A286-DFB8A08A264C}">
      <dgm:prSet/>
      <dgm:spPr/>
      <dgm:t>
        <a:bodyPr/>
        <a:lstStyle/>
        <a:p>
          <a:endParaRPr lang="en-US"/>
        </a:p>
      </dgm:t>
    </dgm:pt>
    <dgm:pt modelId="{D1E0CA9E-959D-914D-B93A-D8C761971662}" type="sibTrans" cxnId="{FEF2DADA-7832-734A-A286-DFB8A08A264C}">
      <dgm:prSet/>
      <dgm:spPr/>
      <dgm:t>
        <a:bodyPr/>
        <a:lstStyle/>
        <a:p>
          <a:endParaRPr lang="en-US"/>
        </a:p>
      </dgm:t>
    </dgm:pt>
    <dgm:pt modelId="{446F9ADD-B399-C94A-B6A3-D94846CD408A}">
      <dgm:prSet/>
      <dgm:spPr/>
      <dgm:t>
        <a:bodyPr/>
        <a:lstStyle/>
        <a:p>
          <a:r>
            <a:rPr lang="en-US" dirty="0"/>
            <a:t>Flavored Ingredients</a:t>
          </a:r>
        </a:p>
      </dgm:t>
    </dgm:pt>
    <dgm:pt modelId="{DA7C6C30-A69E-3549-853B-C4DDCABAC51F}" type="parTrans" cxnId="{FBC2EAFE-6A04-4A48-9EBB-F9DE3E3F6004}">
      <dgm:prSet/>
      <dgm:spPr/>
      <dgm:t>
        <a:bodyPr/>
        <a:lstStyle/>
        <a:p>
          <a:endParaRPr lang="en-US"/>
        </a:p>
      </dgm:t>
    </dgm:pt>
    <dgm:pt modelId="{8C20F8A8-C834-954E-820E-67440DC7822F}" type="sibTrans" cxnId="{FBC2EAFE-6A04-4A48-9EBB-F9DE3E3F6004}">
      <dgm:prSet/>
      <dgm:spPr/>
      <dgm:t>
        <a:bodyPr/>
        <a:lstStyle/>
        <a:p>
          <a:endParaRPr lang="en-US"/>
        </a:p>
      </dgm:t>
    </dgm:pt>
    <dgm:pt modelId="{D483BEA9-E5A5-0F44-AC01-16E071B2D69E}">
      <dgm:prSet/>
      <dgm:spPr/>
      <dgm:t>
        <a:bodyPr/>
        <a:lstStyle/>
        <a:p>
          <a:r>
            <a:rPr lang="en-US" dirty="0"/>
            <a:t>Average Ratings</a:t>
          </a:r>
        </a:p>
      </dgm:t>
    </dgm:pt>
    <dgm:pt modelId="{B124DF4A-3292-6045-912D-92EA02E2ED0F}" type="parTrans" cxnId="{85725A4A-1F64-D846-B682-7C5FD6A06C1B}">
      <dgm:prSet/>
      <dgm:spPr/>
      <dgm:t>
        <a:bodyPr/>
        <a:lstStyle/>
        <a:p>
          <a:endParaRPr lang="en-US"/>
        </a:p>
      </dgm:t>
    </dgm:pt>
    <dgm:pt modelId="{13A8300C-C6AD-284D-AA73-D4D8C7648295}" type="sibTrans" cxnId="{85725A4A-1F64-D846-B682-7C5FD6A06C1B}">
      <dgm:prSet/>
      <dgm:spPr/>
      <dgm:t>
        <a:bodyPr/>
        <a:lstStyle/>
        <a:p>
          <a:endParaRPr lang="en-US"/>
        </a:p>
      </dgm:t>
    </dgm:pt>
    <dgm:pt modelId="{DB7EF600-F482-8441-BB18-F36901BA5239}">
      <dgm:prSet/>
      <dgm:spPr/>
      <dgm:t>
        <a:bodyPr/>
        <a:lstStyle/>
        <a:p>
          <a:r>
            <a:rPr lang="en-US" dirty="0"/>
            <a:t>Average Total  Time</a:t>
          </a:r>
        </a:p>
      </dgm:t>
    </dgm:pt>
    <dgm:pt modelId="{922CF10E-6CC0-2842-8D6A-3EB6F0D4CD43}" type="parTrans" cxnId="{7F21512C-8B47-CD4E-948E-44C5A05E9F6D}">
      <dgm:prSet/>
      <dgm:spPr/>
      <dgm:t>
        <a:bodyPr/>
        <a:lstStyle/>
        <a:p>
          <a:endParaRPr lang="en-US"/>
        </a:p>
      </dgm:t>
    </dgm:pt>
    <dgm:pt modelId="{DD96D426-5C1D-ED4C-BE13-581EF0F473B3}" type="sibTrans" cxnId="{7F21512C-8B47-CD4E-948E-44C5A05E9F6D}">
      <dgm:prSet/>
      <dgm:spPr/>
      <dgm:t>
        <a:bodyPr/>
        <a:lstStyle/>
        <a:p>
          <a:endParaRPr lang="en-US"/>
        </a:p>
      </dgm:t>
    </dgm:pt>
    <dgm:pt modelId="{171745C4-CDBF-5845-A90F-E5491E3BF78C}" type="pres">
      <dgm:prSet presAssocID="{3D89DBDE-0397-774D-9DEA-F99229555032}" presName="Name0" presStyleCnt="0">
        <dgm:presLayoutVars>
          <dgm:dir/>
          <dgm:animLvl val="lvl"/>
          <dgm:resizeHandles val="exact"/>
        </dgm:presLayoutVars>
      </dgm:prSet>
      <dgm:spPr/>
    </dgm:pt>
    <dgm:pt modelId="{E09E2850-5AC7-E34F-9EEC-DAFC54AF2D81}" type="pres">
      <dgm:prSet presAssocID="{D856B533-3980-0144-90CC-02BC15F7D695}" presName="composite" presStyleCnt="0"/>
      <dgm:spPr/>
    </dgm:pt>
    <dgm:pt modelId="{22C0BB7E-090D-2243-BFCF-6CD97D196825}" type="pres">
      <dgm:prSet presAssocID="{D856B533-3980-0144-90CC-02BC15F7D695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4C8DF4F6-F7EE-8741-B9F2-64691ACA4D34}" type="pres">
      <dgm:prSet presAssocID="{D856B533-3980-0144-90CC-02BC15F7D695}" presName="desTx" presStyleLbl="alignAccFollowNode1" presStyleIdx="0" presStyleCnt="5">
        <dgm:presLayoutVars>
          <dgm:bulletEnabled val="1"/>
        </dgm:presLayoutVars>
      </dgm:prSet>
      <dgm:spPr/>
    </dgm:pt>
    <dgm:pt modelId="{6C461AFA-8184-3D49-B193-1F18AE05107A}" type="pres">
      <dgm:prSet presAssocID="{33D35B46-837C-FC48-9675-2189BF54335F}" presName="space" presStyleCnt="0"/>
      <dgm:spPr/>
    </dgm:pt>
    <dgm:pt modelId="{4E204522-81CD-9F4F-8764-963281D5707D}" type="pres">
      <dgm:prSet presAssocID="{1530BB54-54B6-7E4F-B530-0CC40BCEB5DE}" presName="composite" presStyleCnt="0"/>
      <dgm:spPr/>
    </dgm:pt>
    <dgm:pt modelId="{55243F18-0E61-8D44-A029-862F152A2F99}" type="pres">
      <dgm:prSet presAssocID="{1530BB54-54B6-7E4F-B530-0CC40BCEB5D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C229818-63BC-6D4F-83A2-FF760CD596C5}" type="pres">
      <dgm:prSet presAssocID="{1530BB54-54B6-7E4F-B530-0CC40BCEB5DE}" presName="desTx" presStyleLbl="alignAccFollowNode1" presStyleIdx="1" presStyleCnt="5">
        <dgm:presLayoutVars>
          <dgm:bulletEnabled val="1"/>
        </dgm:presLayoutVars>
      </dgm:prSet>
      <dgm:spPr/>
    </dgm:pt>
    <dgm:pt modelId="{317CF630-BFBF-8E41-B313-ED321855C7E9}" type="pres">
      <dgm:prSet presAssocID="{64F4122B-B9E8-3042-80C0-EDD454FEF315}" presName="space" presStyleCnt="0"/>
      <dgm:spPr/>
    </dgm:pt>
    <dgm:pt modelId="{1AE6C338-F3D2-0E47-8E0B-07B94632D4AA}" type="pres">
      <dgm:prSet presAssocID="{FE763C84-E5FA-6649-9600-ABF523E3E4A6}" presName="composite" presStyleCnt="0"/>
      <dgm:spPr/>
    </dgm:pt>
    <dgm:pt modelId="{74EA154B-3707-A040-A829-372ADD3DFC18}" type="pres">
      <dgm:prSet presAssocID="{FE763C84-E5FA-6649-9600-ABF523E3E4A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E393CB59-43BA-8E4F-840F-95C8309EAAC1}" type="pres">
      <dgm:prSet presAssocID="{FE763C84-E5FA-6649-9600-ABF523E3E4A6}" presName="desTx" presStyleLbl="alignAccFollowNode1" presStyleIdx="2" presStyleCnt="5">
        <dgm:presLayoutVars>
          <dgm:bulletEnabled val="1"/>
        </dgm:presLayoutVars>
      </dgm:prSet>
      <dgm:spPr/>
    </dgm:pt>
    <dgm:pt modelId="{DE8CD69B-0FEE-1F4D-AC60-D3625B0AF63B}" type="pres">
      <dgm:prSet presAssocID="{6C1DB17B-E39C-304D-B41D-91C92D21B354}" presName="space" presStyleCnt="0"/>
      <dgm:spPr/>
    </dgm:pt>
    <dgm:pt modelId="{D240D926-C2BB-434A-A2EB-CB947AD4DACD}" type="pres">
      <dgm:prSet presAssocID="{A9BFBD39-467D-9542-B4ED-E5A4768C43B4}" presName="composite" presStyleCnt="0"/>
      <dgm:spPr/>
    </dgm:pt>
    <dgm:pt modelId="{E57F1C2C-0B99-9C49-A6B8-088F128EE5D8}" type="pres">
      <dgm:prSet presAssocID="{A9BFBD39-467D-9542-B4ED-E5A4768C43B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4B092B6-9185-1B47-99AC-A69FDDD2F234}" type="pres">
      <dgm:prSet presAssocID="{A9BFBD39-467D-9542-B4ED-E5A4768C43B4}" presName="desTx" presStyleLbl="alignAccFollowNode1" presStyleIdx="3" presStyleCnt="5">
        <dgm:presLayoutVars>
          <dgm:bulletEnabled val="1"/>
        </dgm:presLayoutVars>
      </dgm:prSet>
      <dgm:spPr/>
    </dgm:pt>
    <dgm:pt modelId="{83B783DC-3A7A-F147-BEBB-9CAC51A6E4B0}" type="pres">
      <dgm:prSet presAssocID="{D36F2961-DA2B-8447-9095-FAF40F6F6DFA}" presName="space" presStyleCnt="0"/>
      <dgm:spPr/>
    </dgm:pt>
    <dgm:pt modelId="{B7499A10-3F32-2C44-A534-B3F4663E72BA}" type="pres">
      <dgm:prSet presAssocID="{C92C4E76-3B2B-1D43-B734-E964235DDA70}" presName="composite" presStyleCnt="0"/>
      <dgm:spPr/>
    </dgm:pt>
    <dgm:pt modelId="{8F0BCD8A-E81E-3040-B019-F029607C1217}" type="pres">
      <dgm:prSet presAssocID="{C92C4E76-3B2B-1D43-B734-E964235DDA70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C0ACA740-616C-EA40-B2AF-B2D3746FC88B}" type="pres">
      <dgm:prSet presAssocID="{C92C4E76-3B2B-1D43-B734-E964235DDA70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C8905A0B-3E0A-F841-B50C-54C4F62FACFE}" srcId="{FE763C84-E5FA-6649-9600-ABF523E3E4A6}" destId="{4C98AD9A-7932-1345-B702-14B4390461E0}" srcOrd="5" destOrd="0" parTransId="{4C0B79DB-52FB-3A44-9737-5519F3F3ABA8}" sibTransId="{85960C0D-88AB-1345-A418-ECE0397014F0}"/>
    <dgm:cxn modelId="{F0D72211-DD8D-A74B-A913-3AA8E67D1283}" type="presOf" srcId="{D483BEA9-E5A5-0F44-AC01-16E071B2D69E}" destId="{C0ACA740-616C-EA40-B2AF-B2D3746FC88B}" srcOrd="0" destOrd="2" presId="urn:microsoft.com/office/officeart/2005/8/layout/hList1"/>
    <dgm:cxn modelId="{D22CB418-A91C-FF42-90E7-1FD1B0BA3654}" type="presOf" srcId="{AE286DE3-8D4D-034C-9066-ADAEE0774B2D}" destId="{C0ACA740-616C-EA40-B2AF-B2D3746FC88B}" srcOrd="0" destOrd="0" presId="urn:microsoft.com/office/officeart/2005/8/layout/hList1"/>
    <dgm:cxn modelId="{C8DF6A19-351F-724D-87AC-43F0B3AEEF8B}" srcId="{D856B533-3980-0144-90CC-02BC15F7D695}" destId="{04AEF3F2-6C04-3B4C-B681-FC063DB853BA}" srcOrd="2" destOrd="0" parTransId="{5C056A52-2802-ED46-B7F3-88A2676E11D9}" sibTransId="{CD357136-2ACE-7C45-92A6-7D381FDB41D2}"/>
    <dgm:cxn modelId="{3CD2631B-AF29-3E48-B158-9437C27AC2EE}" srcId="{1530BB54-54B6-7E4F-B530-0CC40BCEB5DE}" destId="{740032BE-2E36-F244-BE2B-5033A2B582EB}" srcOrd="0" destOrd="0" parTransId="{2918089E-C750-654C-A0E1-4A5F22197A73}" sibTransId="{13C69BDB-DB66-EC47-A48B-1772454F2F99}"/>
    <dgm:cxn modelId="{02D58A2B-922F-F64F-B6D7-909FDCA31FF2}" type="presOf" srcId="{3ECABFD1-536B-5B4B-9938-B8126C87E2EF}" destId="{E393CB59-43BA-8E4F-840F-95C8309EAAC1}" srcOrd="0" destOrd="4" presId="urn:microsoft.com/office/officeart/2005/8/layout/hList1"/>
    <dgm:cxn modelId="{7F21512C-8B47-CD4E-948E-44C5A05E9F6D}" srcId="{C92C4E76-3B2B-1D43-B734-E964235DDA70}" destId="{DB7EF600-F482-8441-BB18-F36901BA5239}" srcOrd="3" destOrd="0" parTransId="{922CF10E-6CC0-2842-8D6A-3EB6F0D4CD43}" sibTransId="{DD96D426-5C1D-ED4C-BE13-581EF0F473B3}"/>
    <dgm:cxn modelId="{324ACF33-BD13-514B-97DF-09DE189F96E9}" srcId="{D856B533-3980-0144-90CC-02BC15F7D695}" destId="{AFEA726E-A5A3-F948-85EA-9E435EAEA77A}" srcOrd="3" destOrd="0" parTransId="{C14C8ACB-8D5A-EE47-B9FC-27BE14E6DA78}" sibTransId="{20AA5EA9-18C3-BB43-A89C-C90DFA21477F}"/>
    <dgm:cxn modelId="{E6116237-7294-C74C-A3AE-7546D72AA6A3}" srcId="{FE763C84-E5FA-6649-9600-ABF523E3E4A6}" destId="{EE000C79-1CDB-7E4B-ABCA-596C8FE11FD7}" srcOrd="0" destOrd="0" parTransId="{7C0A5147-E5EC-B84E-9BA5-C08C43E15BE1}" sibTransId="{B4413039-6925-CD4A-9929-5189A050AD08}"/>
    <dgm:cxn modelId="{2F14E040-17AB-204E-9B39-DB486BB22CB8}" type="presOf" srcId="{EE000C79-1CDB-7E4B-ABCA-596C8FE11FD7}" destId="{E393CB59-43BA-8E4F-840F-95C8309EAAC1}" srcOrd="0" destOrd="0" presId="urn:microsoft.com/office/officeart/2005/8/layout/hList1"/>
    <dgm:cxn modelId="{EA44C141-265E-E448-8A51-9C6BE5777306}" type="presOf" srcId="{343515C0-9669-A346-912B-A992E71A30F3}" destId="{E393CB59-43BA-8E4F-840F-95C8309EAAC1}" srcOrd="0" destOrd="2" presId="urn:microsoft.com/office/officeart/2005/8/layout/hList1"/>
    <dgm:cxn modelId="{C48F4944-08FB-2942-AD91-671B7FB31F77}" srcId="{FE763C84-E5FA-6649-9600-ABF523E3E4A6}" destId="{343515C0-9669-A346-912B-A992E71A30F3}" srcOrd="2" destOrd="0" parTransId="{42C61F43-7995-DB43-8A04-270F91B6C3BE}" sibTransId="{714C79F4-99EA-EB46-9E1A-837D5C62EFF2}"/>
    <dgm:cxn modelId="{17C4B945-7B6A-F242-B84B-C0B2455F5B5D}" srcId="{D856B533-3980-0144-90CC-02BC15F7D695}" destId="{08C267E0-30A3-5F4F-A773-664A6B41B439}" srcOrd="1" destOrd="0" parTransId="{4409137A-1077-0542-92E1-27B8FF2DF689}" sibTransId="{73660FEF-D6FB-0A49-9A57-C3AB241962B4}"/>
    <dgm:cxn modelId="{3BCF9D46-3450-CE48-AB15-34313F76A0F3}" type="presOf" srcId="{FE763C84-E5FA-6649-9600-ABF523E3E4A6}" destId="{74EA154B-3707-A040-A829-372ADD3DFC18}" srcOrd="0" destOrd="0" presId="urn:microsoft.com/office/officeart/2005/8/layout/hList1"/>
    <dgm:cxn modelId="{DE4AF849-96D6-CB4A-8255-318B3F2E0428}" srcId="{1530BB54-54B6-7E4F-B530-0CC40BCEB5DE}" destId="{4E4E70F1-66FC-704F-87C2-35A35C8918FF}" srcOrd="1" destOrd="0" parTransId="{B545F6BF-F727-2349-A1C5-359925C73F4D}" sibTransId="{4F258646-43BE-B843-816C-94B4101815A6}"/>
    <dgm:cxn modelId="{85725A4A-1F64-D846-B682-7C5FD6A06C1B}" srcId="{C92C4E76-3B2B-1D43-B734-E964235DDA70}" destId="{D483BEA9-E5A5-0F44-AC01-16E071B2D69E}" srcOrd="2" destOrd="0" parTransId="{B124DF4A-3292-6045-912D-92EA02E2ED0F}" sibTransId="{13A8300C-C6AD-284D-AA73-D4D8C7648295}"/>
    <dgm:cxn modelId="{F0796552-EF59-1444-AFBA-5FEB8ACBDC3E}" srcId="{3D89DBDE-0397-774D-9DEA-F99229555032}" destId="{FE763C84-E5FA-6649-9600-ABF523E3E4A6}" srcOrd="2" destOrd="0" parTransId="{3C523259-A7B0-F745-8487-891E22F44164}" sibTransId="{6C1DB17B-E39C-304D-B41D-91C92D21B354}"/>
    <dgm:cxn modelId="{3DE29454-3319-FD4C-8908-3C2C371BB1BC}" type="presOf" srcId="{3D89DBDE-0397-774D-9DEA-F99229555032}" destId="{171745C4-CDBF-5845-A90F-E5491E3BF78C}" srcOrd="0" destOrd="0" presId="urn:microsoft.com/office/officeart/2005/8/layout/hList1"/>
    <dgm:cxn modelId="{4EBFA955-D465-554A-9A75-24D4B45139DB}" type="presOf" srcId="{D856B533-3980-0144-90CC-02BC15F7D695}" destId="{22C0BB7E-090D-2243-BFCF-6CD97D196825}" srcOrd="0" destOrd="0" presId="urn:microsoft.com/office/officeart/2005/8/layout/hList1"/>
    <dgm:cxn modelId="{4763905F-0AAA-E240-A2FB-486228849E6F}" srcId="{3D89DBDE-0397-774D-9DEA-F99229555032}" destId="{A9BFBD39-467D-9542-B4ED-E5A4768C43B4}" srcOrd="3" destOrd="0" parTransId="{5FCC9803-78C2-FB47-B44E-351C4342726D}" sibTransId="{D36F2961-DA2B-8447-9095-FAF40F6F6DFA}"/>
    <dgm:cxn modelId="{6F8DE86F-2027-764F-95B5-9F5E7EFE86AD}" srcId="{3D89DBDE-0397-774D-9DEA-F99229555032}" destId="{C92C4E76-3B2B-1D43-B734-E964235DDA70}" srcOrd="4" destOrd="0" parTransId="{225C4C2C-E5E2-0B4A-9E89-C0EDF1C30E5E}" sibTransId="{402B10C5-B324-AD47-AF87-3794874D5B8D}"/>
    <dgm:cxn modelId="{B8A82474-FEAA-024A-9A6E-4E8E3609252D}" type="presOf" srcId="{362AB647-A7CD-4940-A362-0B8F3A2A24F7}" destId="{E393CB59-43BA-8E4F-840F-95C8309EAAC1}" srcOrd="0" destOrd="1" presId="urn:microsoft.com/office/officeart/2005/8/layout/hList1"/>
    <dgm:cxn modelId="{270CB977-FC13-8243-BB67-3AEDCA1B9FF2}" type="presOf" srcId="{A9BFBD39-467D-9542-B4ED-E5A4768C43B4}" destId="{E57F1C2C-0B99-9C49-A6B8-088F128EE5D8}" srcOrd="0" destOrd="0" presId="urn:microsoft.com/office/officeart/2005/8/layout/hList1"/>
    <dgm:cxn modelId="{29D62879-24A8-0D40-8AA1-D8AD3BD6AEFF}" srcId="{A9BFBD39-467D-9542-B4ED-E5A4768C43B4}" destId="{EDCF9C5D-F901-8640-BDB6-1F43892C2CEC}" srcOrd="1" destOrd="0" parTransId="{852017B7-4DF4-D548-BBEE-E05B5066C5D6}" sibTransId="{20BADB00-5F87-C749-B4A8-D0A4C8C88422}"/>
    <dgm:cxn modelId="{1787647A-2422-034D-8B39-AFBCFF19F464}" type="presOf" srcId="{08C267E0-30A3-5F4F-A773-664A6B41B439}" destId="{4C8DF4F6-F7EE-8741-B9F2-64691ACA4D34}" srcOrd="0" destOrd="1" presId="urn:microsoft.com/office/officeart/2005/8/layout/hList1"/>
    <dgm:cxn modelId="{316BA67B-BAF4-AD4A-B4FB-055BDC285405}" srcId="{FE763C84-E5FA-6649-9600-ABF523E3E4A6}" destId="{362AB647-A7CD-4940-A362-0B8F3A2A24F7}" srcOrd="1" destOrd="0" parTransId="{470CE90B-98BD-0B40-962C-08A968AC3296}" sibTransId="{EC87308E-89CC-BD42-8F3D-812E5FBE11C2}"/>
    <dgm:cxn modelId="{1C800280-3A08-B245-AF82-3C545F15C5F0}" type="presOf" srcId="{4C98AD9A-7932-1345-B702-14B4390461E0}" destId="{E393CB59-43BA-8E4F-840F-95C8309EAAC1}" srcOrd="0" destOrd="5" presId="urn:microsoft.com/office/officeart/2005/8/layout/hList1"/>
    <dgm:cxn modelId="{02974182-EF72-6248-9456-2712827E4280}" srcId="{3D89DBDE-0397-774D-9DEA-F99229555032}" destId="{D856B533-3980-0144-90CC-02BC15F7D695}" srcOrd="0" destOrd="0" parTransId="{0E1CA472-3636-6548-9EE9-36E118E1CDA6}" sibTransId="{33D35B46-837C-FC48-9675-2189BF54335F}"/>
    <dgm:cxn modelId="{27E7E684-6990-5B49-B006-1191E368AC5D}" type="presOf" srcId="{AFEA726E-A5A3-F948-85EA-9E435EAEA77A}" destId="{4C8DF4F6-F7EE-8741-B9F2-64691ACA4D34}" srcOrd="0" destOrd="3" presId="urn:microsoft.com/office/officeart/2005/8/layout/hList1"/>
    <dgm:cxn modelId="{1CFD5987-AF7C-B94D-BA11-81E42ED0738D}" type="presOf" srcId="{740032BE-2E36-F244-BE2B-5033A2B582EB}" destId="{1C229818-63BC-6D4F-83A2-FF760CD596C5}" srcOrd="0" destOrd="0" presId="urn:microsoft.com/office/officeart/2005/8/layout/hList1"/>
    <dgm:cxn modelId="{2BCE048B-FD8C-254E-B7E7-2115C73F6D88}" srcId="{3D89DBDE-0397-774D-9DEA-F99229555032}" destId="{1530BB54-54B6-7E4F-B530-0CC40BCEB5DE}" srcOrd="1" destOrd="0" parTransId="{B643FB32-EBDB-464A-B2DA-5A29AFB882EA}" sibTransId="{64F4122B-B9E8-3042-80C0-EDD454FEF315}"/>
    <dgm:cxn modelId="{F453B58E-F07D-FE4B-B523-CC63A972ACE9}" type="presOf" srcId="{EDCF9C5D-F901-8640-BDB6-1F43892C2CEC}" destId="{94B092B6-9185-1B47-99AC-A69FDDD2F234}" srcOrd="0" destOrd="1" presId="urn:microsoft.com/office/officeart/2005/8/layout/hList1"/>
    <dgm:cxn modelId="{11D55190-4774-854D-99EF-94869DB5547B}" srcId="{A9BFBD39-467D-9542-B4ED-E5A4768C43B4}" destId="{3D940AF3-334E-A64A-A3FB-D8FE8773FEC7}" srcOrd="0" destOrd="0" parTransId="{4500180C-E539-814C-A998-D1D40AFDCDE6}" sibTransId="{84183B78-C560-0F41-8F2E-5528EF609052}"/>
    <dgm:cxn modelId="{3E8F88A8-4856-DE4D-BDD3-4BE30C1C93FD}" srcId="{A9BFBD39-467D-9542-B4ED-E5A4768C43B4}" destId="{C7255DFD-7944-204B-A03E-3C8F9DAC988D}" srcOrd="2" destOrd="0" parTransId="{9A408A87-6B17-6949-893B-EAA2EF2C3C67}" sibTransId="{02F7B2F0-BBB7-C349-BC3B-5B4C924B3A44}"/>
    <dgm:cxn modelId="{E1F4ACB4-9F4A-6949-B7FD-220D7D458BB3}" type="presOf" srcId="{A7120F9A-A64D-2943-8CCB-E97C2FF5D9FB}" destId="{1C229818-63BC-6D4F-83A2-FF760CD596C5}" srcOrd="0" destOrd="2" presId="urn:microsoft.com/office/officeart/2005/8/layout/hList1"/>
    <dgm:cxn modelId="{8471AFB9-9F15-2848-90FC-7DB5965C3FA0}" type="presOf" srcId="{3D940AF3-334E-A64A-A3FB-D8FE8773FEC7}" destId="{94B092B6-9185-1B47-99AC-A69FDDD2F234}" srcOrd="0" destOrd="0" presId="urn:microsoft.com/office/officeart/2005/8/layout/hList1"/>
    <dgm:cxn modelId="{5BBC2CCE-2609-8D41-A26F-54AC100C5060}" type="presOf" srcId="{9DADC02D-B262-964B-8F41-08E3F7AD8CB7}" destId="{4C8DF4F6-F7EE-8741-B9F2-64691ACA4D34}" srcOrd="0" destOrd="0" presId="urn:microsoft.com/office/officeart/2005/8/layout/hList1"/>
    <dgm:cxn modelId="{26C6ABCF-5DF9-7B4F-BEAB-D7F821E64414}" type="presOf" srcId="{1530BB54-54B6-7E4F-B530-0CC40BCEB5DE}" destId="{55243F18-0E61-8D44-A029-862F152A2F99}" srcOrd="0" destOrd="0" presId="urn:microsoft.com/office/officeart/2005/8/layout/hList1"/>
    <dgm:cxn modelId="{D3B6EBCF-6022-B343-B140-AE67C5842551}" srcId="{FE763C84-E5FA-6649-9600-ABF523E3E4A6}" destId="{DF0AA54A-91FE-BA47-8B45-C36DF9CFF1DF}" srcOrd="3" destOrd="0" parTransId="{1B6B6B95-ECCA-C247-B598-D7FEF1EB2FA3}" sibTransId="{B6AA7D6B-0583-8B41-880F-C550AA333F4D}"/>
    <dgm:cxn modelId="{1F9CA0D0-31A6-3940-8F03-107CF97D5686}" srcId="{1530BB54-54B6-7E4F-B530-0CC40BCEB5DE}" destId="{A7120F9A-A64D-2943-8CCB-E97C2FF5D9FB}" srcOrd="2" destOrd="0" parTransId="{F5D9A4FE-4E5C-6D4A-A19A-1D42525AE31A}" sibTransId="{9EDA7B4E-F9D8-704E-B660-3424ED29863E}"/>
    <dgm:cxn modelId="{C86EA0D3-0817-6D46-985D-1F278134B2DE}" type="presOf" srcId="{04AEF3F2-6C04-3B4C-B681-FC063DB853BA}" destId="{4C8DF4F6-F7EE-8741-B9F2-64691ACA4D34}" srcOrd="0" destOrd="2" presId="urn:microsoft.com/office/officeart/2005/8/layout/hList1"/>
    <dgm:cxn modelId="{DB2D0BD6-A8C7-9E40-B807-40FDF508C7D9}" type="presOf" srcId="{446F9ADD-B399-C94A-B6A3-D94846CD408A}" destId="{C0ACA740-616C-EA40-B2AF-B2D3746FC88B}" srcOrd="0" destOrd="1" presId="urn:microsoft.com/office/officeart/2005/8/layout/hList1"/>
    <dgm:cxn modelId="{FEF2DADA-7832-734A-A286-DFB8A08A264C}" srcId="{C92C4E76-3B2B-1D43-B734-E964235DDA70}" destId="{AE286DE3-8D4D-034C-9066-ADAEE0774B2D}" srcOrd="0" destOrd="0" parTransId="{BB0B8D4B-BE67-E248-A32D-79C68DE7E0D3}" sibTransId="{D1E0CA9E-959D-914D-B93A-D8C761971662}"/>
    <dgm:cxn modelId="{DE9AF7DC-C855-854D-B90C-0214FC4C674A}" srcId="{D856B533-3980-0144-90CC-02BC15F7D695}" destId="{9DADC02D-B262-964B-8F41-08E3F7AD8CB7}" srcOrd="0" destOrd="0" parTransId="{ADAC0560-5903-264C-9031-378182844DBB}" sibTransId="{B1E7ACB8-38B5-7245-90EF-6473F7FB88AF}"/>
    <dgm:cxn modelId="{7E347FE6-9EA5-644D-BDB9-73627FB8E80E}" srcId="{FE763C84-E5FA-6649-9600-ABF523E3E4A6}" destId="{3ECABFD1-536B-5B4B-9938-B8126C87E2EF}" srcOrd="4" destOrd="0" parTransId="{0FBECFE1-0FDB-8A44-9A1B-DE3AD068EBA3}" sibTransId="{39F4CBD7-1499-6E4B-B58C-08C1AA8B6408}"/>
    <dgm:cxn modelId="{2D216AE9-3437-5144-BB1A-CA4206C70DBF}" type="presOf" srcId="{4E4E70F1-66FC-704F-87C2-35A35C8918FF}" destId="{1C229818-63BC-6D4F-83A2-FF760CD596C5}" srcOrd="0" destOrd="1" presId="urn:microsoft.com/office/officeart/2005/8/layout/hList1"/>
    <dgm:cxn modelId="{7B0E08ED-D47F-D648-8AE6-90C31ADD39C5}" type="presOf" srcId="{C92C4E76-3B2B-1D43-B734-E964235DDA70}" destId="{8F0BCD8A-E81E-3040-B019-F029607C1217}" srcOrd="0" destOrd="0" presId="urn:microsoft.com/office/officeart/2005/8/layout/hList1"/>
    <dgm:cxn modelId="{C7B372F7-AE03-1742-A2FA-250C0C72CE07}" type="presOf" srcId="{DF0AA54A-91FE-BA47-8B45-C36DF9CFF1DF}" destId="{E393CB59-43BA-8E4F-840F-95C8309EAAC1}" srcOrd="0" destOrd="3" presId="urn:microsoft.com/office/officeart/2005/8/layout/hList1"/>
    <dgm:cxn modelId="{32465BF8-C710-5B4D-9A91-F009CF8E595D}" type="presOf" srcId="{C7255DFD-7944-204B-A03E-3C8F9DAC988D}" destId="{94B092B6-9185-1B47-99AC-A69FDDD2F234}" srcOrd="0" destOrd="2" presId="urn:microsoft.com/office/officeart/2005/8/layout/hList1"/>
    <dgm:cxn modelId="{D80D95FB-859A-0441-B50B-57869F6B4A90}" type="presOf" srcId="{DB7EF600-F482-8441-BB18-F36901BA5239}" destId="{C0ACA740-616C-EA40-B2AF-B2D3746FC88B}" srcOrd="0" destOrd="3" presId="urn:microsoft.com/office/officeart/2005/8/layout/hList1"/>
    <dgm:cxn modelId="{FBC2EAFE-6A04-4A48-9EBB-F9DE3E3F6004}" srcId="{C92C4E76-3B2B-1D43-B734-E964235DDA70}" destId="{446F9ADD-B399-C94A-B6A3-D94846CD408A}" srcOrd="1" destOrd="0" parTransId="{DA7C6C30-A69E-3549-853B-C4DDCABAC51F}" sibTransId="{8C20F8A8-C834-954E-820E-67440DC7822F}"/>
    <dgm:cxn modelId="{FB2E4A85-3D1B-E849-AA1A-DE2E742B6F25}" type="presParOf" srcId="{171745C4-CDBF-5845-A90F-E5491E3BF78C}" destId="{E09E2850-5AC7-E34F-9EEC-DAFC54AF2D81}" srcOrd="0" destOrd="0" presId="urn:microsoft.com/office/officeart/2005/8/layout/hList1"/>
    <dgm:cxn modelId="{AE2D39AF-0BB4-4149-9A68-8C14AE3BAFA8}" type="presParOf" srcId="{E09E2850-5AC7-E34F-9EEC-DAFC54AF2D81}" destId="{22C0BB7E-090D-2243-BFCF-6CD97D196825}" srcOrd="0" destOrd="0" presId="urn:microsoft.com/office/officeart/2005/8/layout/hList1"/>
    <dgm:cxn modelId="{2910AD0D-6358-DB44-B05B-C7846F15DD70}" type="presParOf" srcId="{E09E2850-5AC7-E34F-9EEC-DAFC54AF2D81}" destId="{4C8DF4F6-F7EE-8741-B9F2-64691ACA4D34}" srcOrd="1" destOrd="0" presId="urn:microsoft.com/office/officeart/2005/8/layout/hList1"/>
    <dgm:cxn modelId="{7BD7360B-26DF-3743-A3BD-2CEED05BAFD4}" type="presParOf" srcId="{171745C4-CDBF-5845-A90F-E5491E3BF78C}" destId="{6C461AFA-8184-3D49-B193-1F18AE05107A}" srcOrd="1" destOrd="0" presId="urn:microsoft.com/office/officeart/2005/8/layout/hList1"/>
    <dgm:cxn modelId="{52E76FE4-2A7E-D247-9A8B-9C80988959F7}" type="presParOf" srcId="{171745C4-CDBF-5845-A90F-E5491E3BF78C}" destId="{4E204522-81CD-9F4F-8764-963281D5707D}" srcOrd="2" destOrd="0" presId="urn:microsoft.com/office/officeart/2005/8/layout/hList1"/>
    <dgm:cxn modelId="{0333E080-5CE8-2F48-9481-6BAA8533A938}" type="presParOf" srcId="{4E204522-81CD-9F4F-8764-963281D5707D}" destId="{55243F18-0E61-8D44-A029-862F152A2F99}" srcOrd="0" destOrd="0" presId="urn:microsoft.com/office/officeart/2005/8/layout/hList1"/>
    <dgm:cxn modelId="{2E25D45B-AA70-7E44-918E-1FB3931CCE89}" type="presParOf" srcId="{4E204522-81CD-9F4F-8764-963281D5707D}" destId="{1C229818-63BC-6D4F-83A2-FF760CD596C5}" srcOrd="1" destOrd="0" presId="urn:microsoft.com/office/officeart/2005/8/layout/hList1"/>
    <dgm:cxn modelId="{0D18B2DD-004D-A247-8EAD-51BBBB0503DC}" type="presParOf" srcId="{171745C4-CDBF-5845-A90F-E5491E3BF78C}" destId="{317CF630-BFBF-8E41-B313-ED321855C7E9}" srcOrd="3" destOrd="0" presId="urn:microsoft.com/office/officeart/2005/8/layout/hList1"/>
    <dgm:cxn modelId="{CF82D7D1-CE79-0442-BE0D-D90226F938BB}" type="presParOf" srcId="{171745C4-CDBF-5845-A90F-E5491E3BF78C}" destId="{1AE6C338-F3D2-0E47-8E0B-07B94632D4AA}" srcOrd="4" destOrd="0" presId="urn:microsoft.com/office/officeart/2005/8/layout/hList1"/>
    <dgm:cxn modelId="{85E97F6D-F347-BF49-82C9-5EC8592ABC7F}" type="presParOf" srcId="{1AE6C338-F3D2-0E47-8E0B-07B94632D4AA}" destId="{74EA154B-3707-A040-A829-372ADD3DFC18}" srcOrd="0" destOrd="0" presId="urn:microsoft.com/office/officeart/2005/8/layout/hList1"/>
    <dgm:cxn modelId="{7721F29D-C2F5-A747-B08D-C2A47C97F139}" type="presParOf" srcId="{1AE6C338-F3D2-0E47-8E0B-07B94632D4AA}" destId="{E393CB59-43BA-8E4F-840F-95C8309EAAC1}" srcOrd="1" destOrd="0" presId="urn:microsoft.com/office/officeart/2005/8/layout/hList1"/>
    <dgm:cxn modelId="{1BCB2650-EBD6-6A43-B6DA-377BD2FF9BB0}" type="presParOf" srcId="{171745C4-CDBF-5845-A90F-E5491E3BF78C}" destId="{DE8CD69B-0FEE-1F4D-AC60-D3625B0AF63B}" srcOrd="5" destOrd="0" presId="urn:microsoft.com/office/officeart/2005/8/layout/hList1"/>
    <dgm:cxn modelId="{C5B3E109-288F-0E49-84F5-7F0F448BC2F1}" type="presParOf" srcId="{171745C4-CDBF-5845-A90F-E5491E3BF78C}" destId="{D240D926-C2BB-434A-A2EB-CB947AD4DACD}" srcOrd="6" destOrd="0" presId="urn:microsoft.com/office/officeart/2005/8/layout/hList1"/>
    <dgm:cxn modelId="{84FA8338-4DF6-784D-A24A-364594428CF1}" type="presParOf" srcId="{D240D926-C2BB-434A-A2EB-CB947AD4DACD}" destId="{E57F1C2C-0B99-9C49-A6B8-088F128EE5D8}" srcOrd="0" destOrd="0" presId="urn:microsoft.com/office/officeart/2005/8/layout/hList1"/>
    <dgm:cxn modelId="{EB2A0AD9-A923-BF47-ABFF-66E38006DFAB}" type="presParOf" srcId="{D240D926-C2BB-434A-A2EB-CB947AD4DACD}" destId="{94B092B6-9185-1B47-99AC-A69FDDD2F234}" srcOrd="1" destOrd="0" presId="urn:microsoft.com/office/officeart/2005/8/layout/hList1"/>
    <dgm:cxn modelId="{92D85F16-D015-A54F-973B-28FF690C366E}" type="presParOf" srcId="{171745C4-CDBF-5845-A90F-E5491E3BF78C}" destId="{83B783DC-3A7A-F147-BEBB-9CAC51A6E4B0}" srcOrd="7" destOrd="0" presId="urn:microsoft.com/office/officeart/2005/8/layout/hList1"/>
    <dgm:cxn modelId="{15D50859-EB1A-2C44-8E3D-7C7D713A2C92}" type="presParOf" srcId="{171745C4-CDBF-5845-A90F-E5491E3BF78C}" destId="{B7499A10-3F32-2C44-A534-B3F4663E72BA}" srcOrd="8" destOrd="0" presId="urn:microsoft.com/office/officeart/2005/8/layout/hList1"/>
    <dgm:cxn modelId="{5D3C05D5-09A1-EB47-B1DE-91D5F12F8D98}" type="presParOf" srcId="{B7499A10-3F32-2C44-A534-B3F4663E72BA}" destId="{8F0BCD8A-E81E-3040-B019-F029607C1217}" srcOrd="0" destOrd="0" presId="urn:microsoft.com/office/officeart/2005/8/layout/hList1"/>
    <dgm:cxn modelId="{22400629-3C20-244F-AAAC-9A040772391C}" type="presParOf" srcId="{B7499A10-3F32-2C44-A534-B3F4663E72BA}" destId="{C0ACA740-616C-EA40-B2AF-B2D3746FC88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AF6CE7-140E-2144-A89E-2B7DFC1C6B10}" type="doc">
      <dgm:prSet loTypeId="urn:microsoft.com/office/officeart/2005/8/layout/list1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6A2B6E0-53A9-BE42-9109-745C0A4C1CA4}">
      <dgm:prSet phldrT="[Text]" custT="1"/>
      <dgm:spPr/>
      <dgm:t>
        <a:bodyPr/>
        <a:lstStyle/>
        <a:p>
          <a:r>
            <a:rPr lang="en-US" sz="2800" b="0" dirty="0"/>
            <a:t>/api/v1.0/recipes</a:t>
          </a:r>
          <a:endParaRPr lang="en-US" sz="2800" dirty="0"/>
        </a:p>
      </dgm:t>
    </dgm:pt>
    <dgm:pt modelId="{05598471-A0FB-A34E-83C3-E75AF45B5381}" type="parTrans" cxnId="{6764B7B5-05A9-0C4D-B583-0A1503C0554F}">
      <dgm:prSet/>
      <dgm:spPr/>
      <dgm:t>
        <a:bodyPr/>
        <a:lstStyle/>
        <a:p>
          <a:endParaRPr lang="en-US"/>
        </a:p>
      </dgm:t>
    </dgm:pt>
    <dgm:pt modelId="{D224E1AF-D65A-184E-9992-465C271FC848}" type="sibTrans" cxnId="{6764B7B5-05A9-0C4D-B583-0A1503C0554F}">
      <dgm:prSet/>
      <dgm:spPr/>
      <dgm:t>
        <a:bodyPr/>
        <a:lstStyle/>
        <a:p>
          <a:endParaRPr lang="en-US"/>
        </a:p>
      </dgm:t>
    </dgm:pt>
    <dgm:pt modelId="{FDBDEB2B-48DF-5E4C-9127-3B0AFBCF0335}">
      <dgm:prSet phldrT="[Text]" custT="1"/>
      <dgm:spPr/>
      <dgm:t>
        <a:bodyPr/>
        <a:lstStyle/>
        <a:p>
          <a:r>
            <a:rPr lang="en-US" sz="2800" b="0" dirty="0"/>
            <a:t>/api/v1.0/ratings</a:t>
          </a:r>
          <a:endParaRPr lang="en-US" sz="2800" dirty="0"/>
        </a:p>
      </dgm:t>
    </dgm:pt>
    <dgm:pt modelId="{CCA848B7-F7EF-F343-834B-20320DE94E72}" type="parTrans" cxnId="{64B8B0C2-0575-EA46-A16F-B86457927D7E}">
      <dgm:prSet/>
      <dgm:spPr/>
      <dgm:t>
        <a:bodyPr/>
        <a:lstStyle/>
        <a:p>
          <a:endParaRPr lang="en-US"/>
        </a:p>
      </dgm:t>
    </dgm:pt>
    <dgm:pt modelId="{58F705CE-615D-F04B-B68D-00C8B8CF5F09}" type="sibTrans" cxnId="{64B8B0C2-0575-EA46-A16F-B86457927D7E}">
      <dgm:prSet/>
      <dgm:spPr/>
      <dgm:t>
        <a:bodyPr/>
        <a:lstStyle/>
        <a:p>
          <a:endParaRPr lang="en-US"/>
        </a:p>
      </dgm:t>
    </dgm:pt>
    <dgm:pt modelId="{DA515728-DE8D-DD49-BF3C-AA4F47DFC63E}">
      <dgm:prSet phldrT="[Text]" custT="1"/>
      <dgm:spPr/>
      <dgm:t>
        <a:bodyPr/>
        <a:lstStyle/>
        <a:p>
          <a:r>
            <a:rPr lang="en-US" sz="2800" b="0" dirty="0"/>
            <a:t>/api/v1.0/nutrition</a:t>
          </a:r>
          <a:endParaRPr lang="en-US" sz="2800" dirty="0"/>
        </a:p>
      </dgm:t>
    </dgm:pt>
    <dgm:pt modelId="{DE339CC3-1835-0246-86D2-64A4B082B2FF}" type="parTrans" cxnId="{7D59E070-4DA6-B542-91DD-CF87231CD753}">
      <dgm:prSet/>
      <dgm:spPr/>
      <dgm:t>
        <a:bodyPr/>
        <a:lstStyle/>
        <a:p>
          <a:endParaRPr lang="en-US"/>
        </a:p>
      </dgm:t>
    </dgm:pt>
    <dgm:pt modelId="{A593B54D-ED5D-3C42-AE69-2503CA97248B}" type="sibTrans" cxnId="{7D59E070-4DA6-B542-91DD-CF87231CD753}">
      <dgm:prSet/>
      <dgm:spPr/>
      <dgm:t>
        <a:bodyPr/>
        <a:lstStyle/>
        <a:p>
          <a:endParaRPr lang="en-US"/>
        </a:p>
      </dgm:t>
    </dgm:pt>
    <dgm:pt modelId="{FC54D4E9-373D-2047-BB32-3877E0EB9037}">
      <dgm:prSet custT="1"/>
      <dgm:spPr/>
      <dgm:t>
        <a:bodyPr/>
        <a:lstStyle/>
        <a:p>
          <a:r>
            <a:rPr lang="en-US" sz="2800" b="0" dirty="0"/>
            <a:t>/api/v1.0/ingredients</a:t>
          </a:r>
          <a:endParaRPr lang="en-US" sz="2800" dirty="0"/>
        </a:p>
      </dgm:t>
    </dgm:pt>
    <dgm:pt modelId="{245C542A-3A93-2244-9A8D-32C852ACF932}" type="parTrans" cxnId="{4459B658-0835-5146-B550-504953D0F3B5}">
      <dgm:prSet/>
      <dgm:spPr/>
      <dgm:t>
        <a:bodyPr/>
        <a:lstStyle/>
        <a:p>
          <a:endParaRPr lang="en-US"/>
        </a:p>
      </dgm:t>
    </dgm:pt>
    <dgm:pt modelId="{30936336-DE36-D749-8106-F9D62AAF98A5}" type="sibTrans" cxnId="{4459B658-0835-5146-B550-504953D0F3B5}">
      <dgm:prSet/>
      <dgm:spPr/>
      <dgm:t>
        <a:bodyPr/>
        <a:lstStyle/>
        <a:p>
          <a:endParaRPr lang="en-US"/>
        </a:p>
      </dgm:t>
    </dgm:pt>
    <dgm:pt modelId="{BC408783-404E-2849-AABC-DD2716C70CB0}">
      <dgm:prSet custT="1"/>
      <dgm:spPr/>
      <dgm:t>
        <a:bodyPr/>
        <a:lstStyle/>
        <a:p>
          <a:r>
            <a:rPr lang="en-US" sz="2800" b="0" dirty="0"/>
            <a:t>/api/v1.0/f</a:t>
          </a:r>
          <a:r>
            <a:rPr lang="en-US" sz="2800" dirty="0"/>
            <a:t>lavored-ingredients</a:t>
          </a:r>
        </a:p>
      </dgm:t>
    </dgm:pt>
    <dgm:pt modelId="{E2411F0E-9DB7-9A4D-A04F-17B997D69A67}" type="parTrans" cxnId="{0C75450F-0A53-2B45-A957-77EA7D354F9B}">
      <dgm:prSet/>
      <dgm:spPr/>
      <dgm:t>
        <a:bodyPr/>
        <a:lstStyle/>
        <a:p>
          <a:endParaRPr lang="en-US"/>
        </a:p>
      </dgm:t>
    </dgm:pt>
    <dgm:pt modelId="{920D7D50-7BC7-DD44-8FFF-124200065C88}" type="sibTrans" cxnId="{0C75450F-0A53-2B45-A957-77EA7D354F9B}">
      <dgm:prSet/>
      <dgm:spPr/>
      <dgm:t>
        <a:bodyPr/>
        <a:lstStyle/>
        <a:p>
          <a:endParaRPr lang="en-US"/>
        </a:p>
      </dgm:t>
    </dgm:pt>
    <dgm:pt modelId="{8A899598-F380-5949-BD10-B722AA79B80F}" type="pres">
      <dgm:prSet presAssocID="{76AF6CE7-140E-2144-A89E-2B7DFC1C6B10}" presName="linear" presStyleCnt="0">
        <dgm:presLayoutVars>
          <dgm:dir/>
          <dgm:animLvl val="lvl"/>
          <dgm:resizeHandles val="exact"/>
        </dgm:presLayoutVars>
      </dgm:prSet>
      <dgm:spPr/>
    </dgm:pt>
    <dgm:pt modelId="{3471337A-70E2-9045-8736-8C5FE2086B0B}" type="pres">
      <dgm:prSet presAssocID="{B6A2B6E0-53A9-BE42-9109-745C0A4C1CA4}" presName="parentLin" presStyleCnt="0"/>
      <dgm:spPr/>
    </dgm:pt>
    <dgm:pt modelId="{7D5B4D7C-0FA9-AE45-A2BA-919DA9E7D6D8}" type="pres">
      <dgm:prSet presAssocID="{B6A2B6E0-53A9-BE42-9109-745C0A4C1CA4}" presName="parentLeftMargin" presStyleLbl="node1" presStyleIdx="0" presStyleCnt="5"/>
      <dgm:spPr/>
    </dgm:pt>
    <dgm:pt modelId="{5668D042-727E-9346-8E90-4857017F76D5}" type="pres">
      <dgm:prSet presAssocID="{B6A2B6E0-53A9-BE42-9109-745C0A4C1CA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F3F30D9-D4CB-464B-BEE3-CCEB64C846DE}" type="pres">
      <dgm:prSet presAssocID="{B6A2B6E0-53A9-BE42-9109-745C0A4C1CA4}" presName="negativeSpace" presStyleCnt="0"/>
      <dgm:spPr/>
    </dgm:pt>
    <dgm:pt modelId="{5EDDC417-9081-F84A-831D-DB5B99661E1F}" type="pres">
      <dgm:prSet presAssocID="{B6A2B6E0-53A9-BE42-9109-745C0A4C1CA4}" presName="childText" presStyleLbl="conFgAcc1" presStyleIdx="0" presStyleCnt="5">
        <dgm:presLayoutVars>
          <dgm:bulletEnabled val="1"/>
        </dgm:presLayoutVars>
      </dgm:prSet>
      <dgm:spPr/>
    </dgm:pt>
    <dgm:pt modelId="{F2A03746-1788-1C41-B925-30975406054A}" type="pres">
      <dgm:prSet presAssocID="{D224E1AF-D65A-184E-9992-465C271FC848}" presName="spaceBetweenRectangles" presStyleCnt="0"/>
      <dgm:spPr/>
    </dgm:pt>
    <dgm:pt modelId="{4FA92FB3-B154-9E41-A8C0-45222B7CD27B}" type="pres">
      <dgm:prSet presAssocID="{FDBDEB2B-48DF-5E4C-9127-3B0AFBCF0335}" presName="parentLin" presStyleCnt="0"/>
      <dgm:spPr/>
    </dgm:pt>
    <dgm:pt modelId="{A06EEDA7-9137-E648-A659-D4CA31F073C2}" type="pres">
      <dgm:prSet presAssocID="{FDBDEB2B-48DF-5E4C-9127-3B0AFBCF0335}" presName="parentLeftMargin" presStyleLbl="node1" presStyleIdx="0" presStyleCnt="5"/>
      <dgm:spPr/>
    </dgm:pt>
    <dgm:pt modelId="{434D5532-6DC2-CE4B-9D66-F6FA89FE5AEC}" type="pres">
      <dgm:prSet presAssocID="{FDBDEB2B-48DF-5E4C-9127-3B0AFBCF033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22080F6-B106-6144-B12A-A2C443D8548F}" type="pres">
      <dgm:prSet presAssocID="{FDBDEB2B-48DF-5E4C-9127-3B0AFBCF0335}" presName="negativeSpace" presStyleCnt="0"/>
      <dgm:spPr/>
    </dgm:pt>
    <dgm:pt modelId="{8524E4E4-F0EF-5E43-B5DE-2B4C5527946B}" type="pres">
      <dgm:prSet presAssocID="{FDBDEB2B-48DF-5E4C-9127-3B0AFBCF0335}" presName="childText" presStyleLbl="conFgAcc1" presStyleIdx="1" presStyleCnt="5">
        <dgm:presLayoutVars>
          <dgm:bulletEnabled val="1"/>
        </dgm:presLayoutVars>
      </dgm:prSet>
      <dgm:spPr/>
    </dgm:pt>
    <dgm:pt modelId="{5678849C-8A43-CA45-9F23-93C8935B5B3A}" type="pres">
      <dgm:prSet presAssocID="{58F705CE-615D-F04B-B68D-00C8B8CF5F09}" presName="spaceBetweenRectangles" presStyleCnt="0"/>
      <dgm:spPr/>
    </dgm:pt>
    <dgm:pt modelId="{510AF336-3C2C-F84D-9FBB-803CA3AD3510}" type="pres">
      <dgm:prSet presAssocID="{DA515728-DE8D-DD49-BF3C-AA4F47DFC63E}" presName="parentLin" presStyleCnt="0"/>
      <dgm:spPr/>
    </dgm:pt>
    <dgm:pt modelId="{2C296869-0E16-FE43-948B-F1799D5AB126}" type="pres">
      <dgm:prSet presAssocID="{DA515728-DE8D-DD49-BF3C-AA4F47DFC63E}" presName="parentLeftMargin" presStyleLbl="node1" presStyleIdx="1" presStyleCnt="5"/>
      <dgm:spPr/>
    </dgm:pt>
    <dgm:pt modelId="{1106DC64-33D9-534A-8C0B-3C18F455B0CF}" type="pres">
      <dgm:prSet presAssocID="{DA515728-DE8D-DD49-BF3C-AA4F47DFC63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2FF4275-A3CE-7E48-BF33-0D45F9C66F4E}" type="pres">
      <dgm:prSet presAssocID="{DA515728-DE8D-DD49-BF3C-AA4F47DFC63E}" presName="negativeSpace" presStyleCnt="0"/>
      <dgm:spPr/>
    </dgm:pt>
    <dgm:pt modelId="{49C12539-AE9C-C440-8F60-9A138DECC4BB}" type="pres">
      <dgm:prSet presAssocID="{DA515728-DE8D-DD49-BF3C-AA4F47DFC63E}" presName="childText" presStyleLbl="conFgAcc1" presStyleIdx="2" presStyleCnt="5">
        <dgm:presLayoutVars>
          <dgm:bulletEnabled val="1"/>
        </dgm:presLayoutVars>
      </dgm:prSet>
      <dgm:spPr/>
    </dgm:pt>
    <dgm:pt modelId="{84E98EA2-A173-0C4C-A13D-A0DF6AA8FAE7}" type="pres">
      <dgm:prSet presAssocID="{A593B54D-ED5D-3C42-AE69-2503CA97248B}" presName="spaceBetweenRectangles" presStyleCnt="0"/>
      <dgm:spPr/>
    </dgm:pt>
    <dgm:pt modelId="{DFA34150-CEDB-D949-869D-3F772E704728}" type="pres">
      <dgm:prSet presAssocID="{FC54D4E9-373D-2047-BB32-3877E0EB9037}" presName="parentLin" presStyleCnt="0"/>
      <dgm:spPr/>
    </dgm:pt>
    <dgm:pt modelId="{F77C56FB-BF1E-4A48-BB42-B0205ABC45E0}" type="pres">
      <dgm:prSet presAssocID="{FC54D4E9-373D-2047-BB32-3877E0EB9037}" presName="parentLeftMargin" presStyleLbl="node1" presStyleIdx="2" presStyleCnt="5"/>
      <dgm:spPr/>
    </dgm:pt>
    <dgm:pt modelId="{28987C19-0A45-0E4F-8EC4-CCE1E9AA0A2E}" type="pres">
      <dgm:prSet presAssocID="{FC54D4E9-373D-2047-BB32-3877E0EB903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1050C46-612F-174C-AF9F-AABA0BE8E824}" type="pres">
      <dgm:prSet presAssocID="{FC54D4E9-373D-2047-BB32-3877E0EB9037}" presName="negativeSpace" presStyleCnt="0"/>
      <dgm:spPr/>
    </dgm:pt>
    <dgm:pt modelId="{D11C7A62-8875-634D-812E-64D01794464E}" type="pres">
      <dgm:prSet presAssocID="{FC54D4E9-373D-2047-BB32-3877E0EB9037}" presName="childText" presStyleLbl="conFgAcc1" presStyleIdx="3" presStyleCnt="5">
        <dgm:presLayoutVars>
          <dgm:bulletEnabled val="1"/>
        </dgm:presLayoutVars>
      </dgm:prSet>
      <dgm:spPr/>
    </dgm:pt>
    <dgm:pt modelId="{521C7564-6D5D-C54F-B941-F79E9E5C7A72}" type="pres">
      <dgm:prSet presAssocID="{30936336-DE36-D749-8106-F9D62AAF98A5}" presName="spaceBetweenRectangles" presStyleCnt="0"/>
      <dgm:spPr/>
    </dgm:pt>
    <dgm:pt modelId="{7D4C7DF3-FB28-3643-9317-C8D25164F608}" type="pres">
      <dgm:prSet presAssocID="{BC408783-404E-2849-AABC-DD2716C70CB0}" presName="parentLin" presStyleCnt="0"/>
      <dgm:spPr/>
    </dgm:pt>
    <dgm:pt modelId="{F1C15109-B028-F349-9967-EC51B862AFFA}" type="pres">
      <dgm:prSet presAssocID="{BC408783-404E-2849-AABC-DD2716C70CB0}" presName="parentLeftMargin" presStyleLbl="node1" presStyleIdx="3" presStyleCnt="5"/>
      <dgm:spPr/>
    </dgm:pt>
    <dgm:pt modelId="{462E5897-27EB-7044-B77E-B7FACFACFBA8}" type="pres">
      <dgm:prSet presAssocID="{BC408783-404E-2849-AABC-DD2716C70CB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5819BB6-904C-BF4E-A903-3F4D37B29639}" type="pres">
      <dgm:prSet presAssocID="{BC408783-404E-2849-AABC-DD2716C70CB0}" presName="negativeSpace" presStyleCnt="0"/>
      <dgm:spPr/>
    </dgm:pt>
    <dgm:pt modelId="{F3C688A1-DB98-B340-8179-DB0DF0AE1FA7}" type="pres">
      <dgm:prSet presAssocID="{BC408783-404E-2849-AABC-DD2716C70CB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A0CCD01-1AAB-494B-93CE-FE96098F450B}" type="presOf" srcId="{76AF6CE7-140E-2144-A89E-2B7DFC1C6B10}" destId="{8A899598-F380-5949-BD10-B722AA79B80F}" srcOrd="0" destOrd="0" presId="urn:microsoft.com/office/officeart/2005/8/layout/list1"/>
    <dgm:cxn modelId="{0C75450F-0A53-2B45-A957-77EA7D354F9B}" srcId="{76AF6CE7-140E-2144-A89E-2B7DFC1C6B10}" destId="{BC408783-404E-2849-AABC-DD2716C70CB0}" srcOrd="4" destOrd="0" parTransId="{E2411F0E-9DB7-9A4D-A04F-17B997D69A67}" sibTransId="{920D7D50-7BC7-DD44-8FFF-124200065C88}"/>
    <dgm:cxn modelId="{E436981C-F0E5-2F47-B7A7-E7C6E338A54B}" type="presOf" srcId="{FC54D4E9-373D-2047-BB32-3877E0EB9037}" destId="{F77C56FB-BF1E-4A48-BB42-B0205ABC45E0}" srcOrd="0" destOrd="0" presId="urn:microsoft.com/office/officeart/2005/8/layout/list1"/>
    <dgm:cxn modelId="{EC8C1228-D496-1847-8E91-73307C9AF2B8}" type="presOf" srcId="{DA515728-DE8D-DD49-BF3C-AA4F47DFC63E}" destId="{1106DC64-33D9-534A-8C0B-3C18F455B0CF}" srcOrd="1" destOrd="0" presId="urn:microsoft.com/office/officeart/2005/8/layout/list1"/>
    <dgm:cxn modelId="{93BDFE4B-47A7-AF4F-9AC9-7E11558EEBD6}" type="presOf" srcId="{FDBDEB2B-48DF-5E4C-9127-3B0AFBCF0335}" destId="{A06EEDA7-9137-E648-A659-D4CA31F073C2}" srcOrd="0" destOrd="0" presId="urn:microsoft.com/office/officeart/2005/8/layout/list1"/>
    <dgm:cxn modelId="{4459B658-0835-5146-B550-504953D0F3B5}" srcId="{76AF6CE7-140E-2144-A89E-2B7DFC1C6B10}" destId="{FC54D4E9-373D-2047-BB32-3877E0EB9037}" srcOrd="3" destOrd="0" parTransId="{245C542A-3A93-2244-9A8D-32C852ACF932}" sibTransId="{30936336-DE36-D749-8106-F9D62AAF98A5}"/>
    <dgm:cxn modelId="{842B7059-4C18-C44C-8410-548F9A86641B}" type="presOf" srcId="{FDBDEB2B-48DF-5E4C-9127-3B0AFBCF0335}" destId="{434D5532-6DC2-CE4B-9D66-F6FA89FE5AEC}" srcOrd="1" destOrd="0" presId="urn:microsoft.com/office/officeart/2005/8/layout/list1"/>
    <dgm:cxn modelId="{9C59EE69-8D91-674E-9478-CC01101C0A65}" type="presOf" srcId="{DA515728-DE8D-DD49-BF3C-AA4F47DFC63E}" destId="{2C296869-0E16-FE43-948B-F1799D5AB126}" srcOrd="0" destOrd="0" presId="urn:microsoft.com/office/officeart/2005/8/layout/list1"/>
    <dgm:cxn modelId="{7D59E070-4DA6-B542-91DD-CF87231CD753}" srcId="{76AF6CE7-140E-2144-A89E-2B7DFC1C6B10}" destId="{DA515728-DE8D-DD49-BF3C-AA4F47DFC63E}" srcOrd="2" destOrd="0" parTransId="{DE339CC3-1835-0246-86D2-64A4B082B2FF}" sibTransId="{A593B54D-ED5D-3C42-AE69-2503CA97248B}"/>
    <dgm:cxn modelId="{C94FAE74-FF99-0742-AB66-A0EBE287FD5E}" type="presOf" srcId="{BC408783-404E-2849-AABC-DD2716C70CB0}" destId="{462E5897-27EB-7044-B77E-B7FACFACFBA8}" srcOrd="1" destOrd="0" presId="urn:microsoft.com/office/officeart/2005/8/layout/list1"/>
    <dgm:cxn modelId="{6764B7B5-05A9-0C4D-B583-0A1503C0554F}" srcId="{76AF6CE7-140E-2144-A89E-2B7DFC1C6B10}" destId="{B6A2B6E0-53A9-BE42-9109-745C0A4C1CA4}" srcOrd="0" destOrd="0" parTransId="{05598471-A0FB-A34E-83C3-E75AF45B5381}" sibTransId="{D224E1AF-D65A-184E-9992-465C271FC848}"/>
    <dgm:cxn modelId="{64B8B0C2-0575-EA46-A16F-B86457927D7E}" srcId="{76AF6CE7-140E-2144-A89E-2B7DFC1C6B10}" destId="{FDBDEB2B-48DF-5E4C-9127-3B0AFBCF0335}" srcOrd="1" destOrd="0" parTransId="{CCA848B7-F7EF-F343-834B-20320DE94E72}" sibTransId="{58F705CE-615D-F04B-B68D-00C8B8CF5F09}"/>
    <dgm:cxn modelId="{BE9F48CC-0ED2-3B4E-AD39-3589CB6B446B}" type="presOf" srcId="{B6A2B6E0-53A9-BE42-9109-745C0A4C1CA4}" destId="{7D5B4D7C-0FA9-AE45-A2BA-919DA9E7D6D8}" srcOrd="0" destOrd="0" presId="urn:microsoft.com/office/officeart/2005/8/layout/list1"/>
    <dgm:cxn modelId="{0C4F2DE6-8BFB-3140-8114-0796F68DEEF9}" type="presOf" srcId="{FC54D4E9-373D-2047-BB32-3877E0EB9037}" destId="{28987C19-0A45-0E4F-8EC4-CCE1E9AA0A2E}" srcOrd="1" destOrd="0" presId="urn:microsoft.com/office/officeart/2005/8/layout/list1"/>
    <dgm:cxn modelId="{D39C76F5-A6C7-8842-A05F-B71574A68147}" type="presOf" srcId="{BC408783-404E-2849-AABC-DD2716C70CB0}" destId="{F1C15109-B028-F349-9967-EC51B862AFFA}" srcOrd="0" destOrd="0" presId="urn:microsoft.com/office/officeart/2005/8/layout/list1"/>
    <dgm:cxn modelId="{0DC814FD-0FDD-5A4C-8152-C2EDA5D5E99A}" type="presOf" srcId="{B6A2B6E0-53A9-BE42-9109-745C0A4C1CA4}" destId="{5668D042-727E-9346-8E90-4857017F76D5}" srcOrd="1" destOrd="0" presId="urn:microsoft.com/office/officeart/2005/8/layout/list1"/>
    <dgm:cxn modelId="{0B20CAD1-EB7F-CF46-8807-0A3060777DB8}" type="presParOf" srcId="{8A899598-F380-5949-BD10-B722AA79B80F}" destId="{3471337A-70E2-9045-8736-8C5FE2086B0B}" srcOrd="0" destOrd="0" presId="urn:microsoft.com/office/officeart/2005/8/layout/list1"/>
    <dgm:cxn modelId="{4ECFBEF6-6EFF-C042-99E6-211341EE6966}" type="presParOf" srcId="{3471337A-70E2-9045-8736-8C5FE2086B0B}" destId="{7D5B4D7C-0FA9-AE45-A2BA-919DA9E7D6D8}" srcOrd="0" destOrd="0" presId="urn:microsoft.com/office/officeart/2005/8/layout/list1"/>
    <dgm:cxn modelId="{B3E53845-74BB-A243-B634-6F76C095E467}" type="presParOf" srcId="{3471337A-70E2-9045-8736-8C5FE2086B0B}" destId="{5668D042-727E-9346-8E90-4857017F76D5}" srcOrd="1" destOrd="0" presId="urn:microsoft.com/office/officeart/2005/8/layout/list1"/>
    <dgm:cxn modelId="{E31135BB-5A5A-954E-AC9D-FE16A3F981CE}" type="presParOf" srcId="{8A899598-F380-5949-BD10-B722AA79B80F}" destId="{8F3F30D9-D4CB-464B-BEE3-CCEB64C846DE}" srcOrd="1" destOrd="0" presId="urn:microsoft.com/office/officeart/2005/8/layout/list1"/>
    <dgm:cxn modelId="{93696971-E2F0-8241-8BD0-48AAB28EA236}" type="presParOf" srcId="{8A899598-F380-5949-BD10-B722AA79B80F}" destId="{5EDDC417-9081-F84A-831D-DB5B99661E1F}" srcOrd="2" destOrd="0" presId="urn:microsoft.com/office/officeart/2005/8/layout/list1"/>
    <dgm:cxn modelId="{6A774853-10AF-F949-8029-2C523ABDAF23}" type="presParOf" srcId="{8A899598-F380-5949-BD10-B722AA79B80F}" destId="{F2A03746-1788-1C41-B925-30975406054A}" srcOrd="3" destOrd="0" presId="urn:microsoft.com/office/officeart/2005/8/layout/list1"/>
    <dgm:cxn modelId="{F9CB2D3E-00C4-3A4D-9C57-B724D817B1C5}" type="presParOf" srcId="{8A899598-F380-5949-BD10-B722AA79B80F}" destId="{4FA92FB3-B154-9E41-A8C0-45222B7CD27B}" srcOrd="4" destOrd="0" presId="urn:microsoft.com/office/officeart/2005/8/layout/list1"/>
    <dgm:cxn modelId="{B3ED034F-1DC5-0F46-9F79-EBBCD90F934D}" type="presParOf" srcId="{4FA92FB3-B154-9E41-A8C0-45222B7CD27B}" destId="{A06EEDA7-9137-E648-A659-D4CA31F073C2}" srcOrd="0" destOrd="0" presId="urn:microsoft.com/office/officeart/2005/8/layout/list1"/>
    <dgm:cxn modelId="{C1C66873-A4AC-FD4D-AC19-4098D7B44405}" type="presParOf" srcId="{4FA92FB3-B154-9E41-A8C0-45222B7CD27B}" destId="{434D5532-6DC2-CE4B-9D66-F6FA89FE5AEC}" srcOrd="1" destOrd="0" presId="urn:microsoft.com/office/officeart/2005/8/layout/list1"/>
    <dgm:cxn modelId="{CB8A81EA-6591-3543-A0F1-6461B3DE382A}" type="presParOf" srcId="{8A899598-F380-5949-BD10-B722AA79B80F}" destId="{E22080F6-B106-6144-B12A-A2C443D8548F}" srcOrd="5" destOrd="0" presId="urn:microsoft.com/office/officeart/2005/8/layout/list1"/>
    <dgm:cxn modelId="{946DE74D-5E8F-2946-949B-960A13AA8EC1}" type="presParOf" srcId="{8A899598-F380-5949-BD10-B722AA79B80F}" destId="{8524E4E4-F0EF-5E43-B5DE-2B4C5527946B}" srcOrd="6" destOrd="0" presId="urn:microsoft.com/office/officeart/2005/8/layout/list1"/>
    <dgm:cxn modelId="{5948AA10-0598-D845-B85F-058EAFCB22BD}" type="presParOf" srcId="{8A899598-F380-5949-BD10-B722AA79B80F}" destId="{5678849C-8A43-CA45-9F23-93C8935B5B3A}" srcOrd="7" destOrd="0" presId="urn:microsoft.com/office/officeart/2005/8/layout/list1"/>
    <dgm:cxn modelId="{B8FF484A-AFD9-AD4E-B2D7-2543F133882C}" type="presParOf" srcId="{8A899598-F380-5949-BD10-B722AA79B80F}" destId="{510AF336-3C2C-F84D-9FBB-803CA3AD3510}" srcOrd="8" destOrd="0" presId="urn:microsoft.com/office/officeart/2005/8/layout/list1"/>
    <dgm:cxn modelId="{63DA65CD-213C-BF42-9C3C-7ADE379C0F3F}" type="presParOf" srcId="{510AF336-3C2C-F84D-9FBB-803CA3AD3510}" destId="{2C296869-0E16-FE43-948B-F1799D5AB126}" srcOrd="0" destOrd="0" presId="urn:microsoft.com/office/officeart/2005/8/layout/list1"/>
    <dgm:cxn modelId="{92019BAD-4FB5-8149-9AE5-4FFFEA2DC52A}" type="presParOf" srcId="{510AF336-3C2C-F84D-9FBB-803CA3AD3510}" destId="{1106DC64-33D9-534A-8C0B-3C18F455B0CF}" srcOrd="1" destOrd="0" presId="urn:microsoft.com/office/officeart/2005/8/layout/list1"/>
    <dgm:cxn modelId="{A8C27FAB-9538-CD48-B412-F2081C0E1A0D}" type="presParOf" srcId="{8A899598-F380-5949-BD10-B722AA79B80F}" destId="{42FF4275-A3CE-7E48-BF33-0D45F9C66F4E}" srcOrd="9" destOrd="0" presId="urn:microsoft.com/office/officeart/2005/8/layout/list1"/>
    <dgm:cxn modelId="{503C2595-9777-D64B-8CAC-4D4400F2B0EB}" type="presParOf" srcId="{8A899598-F380-5949-BD10-B722AA79B80F}" destId="{49C12539-AE9C-C440-8F60-9A138DECC4BB}" srcOrd="10" destOrd="0" presId="urn:microsoft.com/office/officeart/2005/8/layout/list1"/>
    <dgm:cxn modelId="{3973D40E-0041-1B4C-B4F7-BF70DBDF2F13}" type="presParOf" srcId="{8A899598-F380-5949-BD10-B722AA79B80F}" destId="{84E98EA2-A173-0C4C-A13D-A0DF6AA8FAE7}" srcOrd="11" destOrd="0" presId="urn:microsoft.com/office/officeart/2005/8/layout/list1"/>
    <dgm:cxn modelId="{96DE4C2D-8FE6-CA4E-A6D7-AEEB1A97D161}" type="presParOf" srcId="{8A899598-F380-5949-BD10-B722AA79B80F}" destId="{DFA34150-CEDB-D949-869D-3F772E704728}" srcOrd="12" destOrd="0" presId="urn:microsoft.com/office/officeart/2005/8/layout/list1"/>
    <dgm:cxn modelId="{90EFD71A-C524-694E-AE51-3E7889442FC8}" type="presParOf" srcId="{DFA34150-CEDB-D949-869D-3F772E704728}" destId="{F77C56FB-BF1E-4A48-BB42-B0205ABC45E0}" srcOrd="0" destOrd="0" presId="urn:microsoft.com/office/officeart/2005/8/layout/list1"/>
    <dgm:cxn modelId="{EDFD7BEF-3889-704F-AE7B-51716C89C6AB}" type="presParOf" srcId="{DFA34150-CEDB-D949-869D-3F772E704728}" destId="{28987C19-0A45-0E4F-8EC4-CCE1E9AA0A2E}" srcOrd="1" destOrd="0" presId="urn:microsoft.com/office/officeart/2005/8/layout/list1"/>
    <dgm:cxn modelId="{6CACFEA3-AC96-2143-A96B-EE11B0B0B82B}" type="presParOf" srcId="{8A899598-F380-5949-BD10-B722AA79B80F}" destId="{81050C46-612F-174C-AF9F-AABA0BE8E824}" srcOrd="13" destOrd="0" presId="urn:microsoft.com/office/officeart/2005/8/layout/list1"/>
    <dgm:cxn modelId="{B3B5678D-8842-654B-8017-E9A1EDF97E04}" type="presParOf" srcId="{8A899598-F380-5949-BD10-B722AA79B80F}" destId="{D11C7A62-8875-634D-812E-64D01794464E}" srcOrd="14" destOrd="0" presId="urn:microsoft.com/office/officeart/2005/8/layout/list1"/>
    <dgm:cxn modelId="{142EB86E-35D2-4041-B67A-FBFC40B260F6}" type="presParOf" srcId="{8A899598-F380-5949-BD10-B722AA79B80F}" destId="{521C7564-6D5D-C54F-B941-F79E9E5C7A72}" srcOrd="15" destOrd="0" presId="urn:microsoft.com/office/officeart/2005/8/layout/list1"/>
    <dgm:cxn modelId="{D57DA2F0-1D6D-C047-84EF-B460F93BD615}" type="presParOf" srcId="{8A899598-F380-5949-BD10-B722AA79B80F}" destId="{7D4C7DF3-FB28-3643-9317-C8D25164F608}" srcOrd="16" destOrd="0" presId="urn:microsoft.com/office/officeart/2005/8/layout/list1"/>
    <dgm:cxn modelId="{9A79068E-908B-B64B-9F75-0009C72E25C2}" type="presParOf" srcId="{7D4C7DF3-FB28-3643-9317-C8D25164F608}" destId="{F1C15109-B028-F349-9967-EC51B862AFFA}" srcOrd="0" destOrd="0" presId="urn:microsoft.com/office/officeart/2005/8/layout/list1"/>
    <dgm:cxn modelId="{C897C611-6BBF-3D49-B5EF-B607FB7DF773}" type="presParOf" srcId="{7D4C7DF3-FB28-3643-9317-C8D25164F608}" destId="{462E5897-27EB-7044-B77E-B7FACFACFBA8}" srcOrd="1" destOrd="0" presId="urn:microsoft.com/office/officeart/2005/8/layout/list1"/>
    <dgm:cxn modelId="{26CD6115-B16B-8147-AEA4-1B4A8203DF56}" type="presParOf" srcId="{8A899598-F380-5949-BD10-B722AA79B80F}" destId="{C5819BB6-904C-BF4E-A903-3F4D37B29639}" srcOrd="17" destOrd="0" presId="urn:microsoft.com/office/officeart/2005/8/layout/list1"/>
    <dgm:cxn modelId="{18E09239-E41F-8C48-9543-2DFD294F4892}" type="presParOf" srcId="{8A899598-F380-5949-BD10-B722AA79B80F}" destId="{F3C688A1-DB98-B340-8179-DB0DF0AE1FA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04A43-32E8-FA41-8198-847C08D98AC7}" type="doc">
      <dgm:prSet loTypeId="urn:microsoft.com/office/officeart/2005/8/layout/process3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197041A-58CC-D445-8A7C-27D149557C27}">
      <dgm:prSet phldrT="[Text]"/>
      <dgm:spPr/>
      <dgm:t>
        <a:bodyPr/>
        <a:lstStyle/>
        <a:p>
          <a:r>
            <a:rPr lang="en-US" dirty="0"/>
            <a:t>API Data Retrieval</a:t>
          </a:r>
        </a:p>
      </dgm:t>
    </dgm:pt>
    <dgm:pt modelId="{ACBCEB74-A7D6-1241-AD26-374B3DE6295F}" type="parTrans" cxnId="{84D113B5-7A92-964A-AF16-A911148C0DDD}">
      <dgm:prSet/>
      <dgm:spPr/>
      <dgm:t>
        <a:bodyPr/>
        <a:lstStyle/>
        <a:p>
          <a:endParaRPr lang="en-US"/>
        </a:p>
      </dgm:t>
    </dgm:pt>
    <dgm:pt modelId="{C966F1DA-F631-EC4C-BD21-46D2FF3BB429}" type="sibTrans" cxnId="{84D113B5-7A92-964A-AF16-A911148C0DDD}">
      <dgm:prSet/>
      <dgm:spPr/>
      <dgm:t>
        <a:bodyPr/>
        <a:lstStyle/>
        <a:p>
          <a:endParaRPr lang="en-US"/>
        </a:p>
      </dgm:t>
    </dgm:pt>
    <dgm:pt modelId="{147AE348-0A91-FC43-BE64-19B486F3A69B}">
      <dgm:prSet phldrT="[Text]"/>
      <dgm:spPr/>
      <dgm:t>
        <a:bodyPr/>
        <a:lstStyle/>
        <a:p>
          <a:r>
            <a:rPr lang="en-US" dirty="0"/>
            <a:t>Dataset</a:t>
          </a:r>
        </a:p>
      </dgm:t>
    </dgm:pt>
    <dgm:pt modelId="{073D250E-488C-254D-816E-37CF563D3268}" type="parTrans" cxnId="{8B31BC3C-E959-2840-9C79-75268947A9BF}">
      <dgm:prSet/>
      <dgm:spPr/>
      <dgm:t>
        <a:bodyPr/>
        <a:lstStyle/>
        <a:p>
          <a:endParaRPr lang="en-US"/>
        </a:p>
      </dgm:t>
    </dgm:pt>
    <dgm:pt modelId="{C62F0E77-6F5B-8D42-934E-8FA073B48E7D}" type="sibTrans" cxnId="{8B31BC3C-E959-2840-9C79-75268947A9BF}">
      <dgm:prSet/>
      <dgm:spPr/>
      <dgm:t>
        <a:bodyPr/>
        <a:lstStyle/>
        <a:p>
          <a:endParaRPr lang="en-US"/>
        </a:p>
      </dgm:t>
    </dgm:pt>
    <dgm:pt modelId="{A2C03B52-FD3E-E74D-86A0-7CBB2FAFFDC6}">
      <dgm:prSet phldrT="[Text]"/>
      <dgm:spPr/>
      <dgm:t>
        <a:bodyPr/>
        <a:lstStyle/>
        <a:p>
          <a:r>
            <a:rPr lang="en-US" dirty="0"/>
            <a:t>Kaggle</a:t>
          </a:r>
        </a:p>
      </dgm:t>
    </dgm:pt>
    <dgm:pt modelId="{3E51842B-EE3E-F046-8740-EA7E4B5BFAB3}" type="parTrans" cxnId="{B6E52EF9-7E75-3345-856C-5AA0A047901F}">
      <dgm:prSet/>
      <dgm:spPr/>
      <dgm:t>
        <a:bodyPr/>
        <a:lstStyle/>
        <a:p>
          <a:endParaRPr lang="en-US"/>
        </a:p>
      </dgm:t>
    </dgm:pt>
    <dgm:pt modelId="{2B2366D7-F337-A648-9299-0DC85F214EF6}" type="sibTrans" cxnId="{B6E52EF9-7E75-3345-856C-5AA0A047901F}">
      <dgm:prSet/>
      <dgm:spPr/>
      <dgm:t>
        <a:bodyPr/>
        <a:lstStyle/>
        <a:p>
          <a:endParaRPr lang="en-US"/>
        </a:p>
      </dgm:t>
    </dgm:pt>
    <dgm:pt modelId="{29E32DB1-6718-584E-BC2C-7ABA42CA7991}">
      <dgm:prSet phldrT="[Text]"/>
      <dgm:spPr/>
      <dgm:t>
        <a:bodyPr/>
        <a:lstStyle/>
        <a:p>
          <a:r>
            <a:rPr lang="en-US" dirty="0"/>
            <a:t>Suitable and extensive data source meeting project needs</a:t>
          </a:r>
        </a:p>
      </dgm:t>
    </dgm:pt>
    <dgm:pt modelId="{EE3E562E-E47F-2349-BD82-432A81E14199}" type="parTrans" cxnId="{80123275-A3E6-2E44-BE5B-9603FA742423}">
      <dgm:prSet/>
      <dgm:spPr/>
      <dgm:t>
        <a:bodyPr/>
        <a:lstStyle/>
        <a:p>
          <a:endParaRPr lang="en-US"/>
        </a:p>
      </dgm:t>
    </dgm:pt>
    <dgm:pt modelId="{42F76AE1-E288-2142-BD53-941E504AC3DD}" type="sibTrans" cxnId="{80123275-A3E6-2E44-BE5B-9603FA742423}">
      <dgm:prSet/>
      <dgm:spPr/>
      <dgm:t>
        <a:bodyPr/>
        <a:lstStyle/>
        <a:p>
          <a:endParaRPr lang="en-US"/>
        </a:p>
      </dgm:t>
    </dgm:pt>
    <dgm:pt modelId="{CC532B3C-7CB5-CC48-8352-593ECE04D1DA}">
      <dgm:prSet/>
      <dgm:spPr/>
      <dgm:t>
        <a:bodyPr/>
        <a:lstStyle/>
        <a:p>
          <a:r>
            <a:rPr lang="en-US" dirty="0"/>
            <a:t>No free API fulfills the necessary data quantity</a:t>
          </a:r>
        </a:p>
      </dgm:t>
    </dgm:pt>
    <dgm:pt modelId="{4C3C050D-A698-C440-8B48-1BF8BB558CB3}" type="parTrans" cxnId="{81CE5694-B5B3-0C41-9032-3E762640B580}">
      <dgm:prSet/>
      <dgm:spPr/>
      <dgm:t>
        <a:bodyPr/>
        <a:lstStyle/>
        <a:p>
          <a:endParaRPr lang="en-US"/>
        </a:p>
      </dgm:t>
    </dgm:pt>
    <dgm:pt modelId="{AEFA288E-2331-7F45-9F3C-A4D290EC77A1}" type="sibTrans" cxnId="{81CE5694-B5B3-0C41-9032-3E762640B580}">
      <dgm:prSet/>
      <dgm:spPr/>
      <dgm:t>
        <a:bodyPr/>
        <a:lstStyle/>
        <a:p>
          <a:endParaRPr lang="en-US"/>
        </a:p>
      </dgm:t>
    </dgm:pt>
    <dgm:pt modelId="{8BDB49A5-5496-D84E-A559-B22D9B40EB25}" type="pres">
      <dgm:prSet presAssocID="{24C04A43-32E8-FA41-8198-847C08D98AC7}" presName="linearFlow" presStyleCnt="0">
        <dgm:presLayoutVars>
          <dgm:dir/>
          <dgm:animLvl val="lvl"/>
          <dgm:resizeHandles val="exact"/>
        </dgm:presLayoutVars>
      </dgm:prSet>
      <dgm:spPr/>
    </dgm:pt>
    <dgm:pt modelId="{BC8824B0-D8DC-9F4D-8B35-6A7004065983}" type="pres">
      <dgm:prSet presAssocID="{E197041A-58CC-D445-8A7C-27D149557C27}" presName="composite" presStyleCnt="0"/>
      <dgm:spPr/>
    </dgm:pt>
    <dgm:pt modelId="{FAD91F79-12A3-0341-BA58-80A268C3441C}" type="pres">
      <dgm:prSet presAssocID="{E197041A-58CC-D445-8A7C-27D149557C27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6455F3A-2C78-BD41-A73C-AEB0BC5DFCF2}" type="pres">
      <dgm:prSet presAssocID="{E197041A-58CC-D445-8A7C-27D149557C27}" presName="parSh" presStyleLbl="node1" presStyleIdx="0" presStyleCnt="2"/>
      <dgm:spPr/>
    </dgm:pt>
    <dgm:pt modelId="{58166EDA-A760-934B-9BA1-2DAC04BB4852}" type="pres">
      <dgm:prSet presAssocID="{E197041A-58CC-D445-8A7C-27D149557C27}" presName="desTx" presStyleLbl="fgAcc1" presStyleIdx="0" presStyleCnt="2" custScaleX="93422">
        <dgm:presLayoutVars>
          <dgm:bulletEnabled val="1"/>
        </dgm:presLayoutVars>
      </dgm:prSet>
      <dgm:spPr/>
    </dgm:pt>
    <dgm:pt modelId="{B55E5E69-558F-F942-ABE0-0CD604328644}" type="pres">
      <dgm:prSet presAssocID="{C966F1DA-F631-EC4C-BD21-46D2FF3BB429}" presName="sibTrans" presStyleLbl="sibTrans2D1" presStyleIdx="0" presStyleCnt="1"/>
      <dgm:spPr/>
    </dgm:pt>
    <dgm:pt modelId="{9FB9BC8F-DCFA-A345-AE4B-01CACFD83261}" type="pres">
      <dgm:prSet presAssocID="{C966F1DA-F631-EC4C-BD21-46D2FF3BB429}" presName="connTx" presStyleLbl="sibTrans2D1" presStyleIdx="0" presStyleCnt="1"/>
      <dgm:spPr/>
    </dgm:pt>
    <dgm:pt modelId="{63F80F31-C7E0-5F43-B165-DBA0DDEE58E5}" type="pres">
      <dgm:prSet presAssocID="{147AE348-0A91-FC43-BE64-19B486F3A69B}" presName="composite" presStyleCnt="0"/>
      <dgm:spPr/>
    </dgm:pt>
    <dgm:pt modelId="{4C0073AE-784C-F645-9907-2B21093CF1F8}" type="pres">
      <dgm:prSet presAssocID="{147AE348-0A91-FC43-BE64-19B486F3A69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1D80DEF-05E1-1740-9646-F4E0B1B68555}" type="pres">
      <dgm:prSet presAssocID="{147AE348-0A91-FC43-BE64-19B486F3A69B}" presName="parSh" presStyleLbl="node1" presStyleIdx="1" presStyleCnt="2"/>
      <dgm:spPr/>
    </dgm:pt>
    <dgm:pt modelId="{5F02E54F-CAAB-9343-B860-48091BECE4F9}" type="pres">
      <dgm:prSet presAssocID="{147AE348-0A91-FC43-BE64-19B486F3A69B}" presName="desTx" presStyleLbl="fgAcc1" presStyleIdx="1" presStyleCnt="2">
        <dgm:presLayoutVars>
          <dgm:bulletEnabled val="1"/>
        </dgm:presLayoutVars>
      </dgm:prSet>
      <dgm:spPr/>
    </dgm:pt>
  </dgm:ptLst>
  <dgm:cxnLst>
    <dgm:cxn modelId="{0D19870E-F2D5-7A4A-910D-E059AAAAEC48}" type="presOf" srcId="{C966F1DA-F631-EC4C-BD21-46D2FF3BB429}" destId="{B55E5E69-558F-F942-ABE0-0CD604328644}" srcOrd="0" destOrd="0" presId="urn:microsoft.com/office/officeart/2005/8/layout/process3"/>
    <dgm:cxn modelId="{E5C58B34-3845-0D4C-8935-66DD396D59EF}" type="presOf" srcId="{E197041A-58CC-D445-8A7C-27D149557C27}" destId="{16455F3A-2C78-BD41-A73C-AEB0BC5DFCF2}" srcOrd="1" destOrd="0" presId="urn:microsoft.com/office/officeart/2005/8/layout/process3"/>
    <dgm:cxn modelId="{8B31BC3C-E959-2840-9C79-75268947A9BF}" srcId="{24C04A43-32E8-FA41-8198-847C08D98AC7}" destId="{147AE348-0A91-FC43-BE64-19B486F3A69B}" srcOrd="1" destOrd="0" parTransId="{073D250E-488C-254D-816E-37CF563D3268}" sibTransId="{C62F0E77-6F5B-8D42-934E-8FA073B48E7D}"/>
    <dgm:cxn modelId="{A1B5134F-1E20-B64C-A801-032A4D4191B1}" type="presOf" srcId="{CC532B3C-7CB5-CC48-8352-593ECE04D1DA}" destId="{58166EDA-A760-934B-9BA1-2DAC04BB4852}" srcOrd="0" destOrd="0" presId="urn:microsoft.com/office/officeart/2005/8/layout/process3"/>
    <dgm:cxn modelId="{B02E9C63-C660-8047-BF1E-612D451470CC}" type="presOf" srcId="{A2C03B52-FD3E-E74D-86A0-7CBB2FAFFDC6}" destId="{5F02E54F-CAAB-9343-B860-48091BECE4F9}" srcOrd="0" destOrd="0" presId="urn:microsoft.com/office/officeart/2005/8/layout/process3"/>
    <dgm:cxn modelId="{C74CBA71-DAFB-9C47-937B-C1CCEAF2F08A}" type="presOf" srcId="{C966F1DA-F631-EC4C-BD21-46D2FF3BB429}" destId="{9FB9BC8F-DCFA-A345-AE4B-01CACFD83261}" srcOrd="1" destOrd="0" presId="urn:microsoft.com/office/officeart/2005/8/layout/process3"/>
    <dgm:cxn modelId="{80123275-A3E6-2E44-BE5B-9603FA742423}" srcId="{147AE348-0A91-FC43-BE64-19B486F3A69B}" destId="{29E32DB1-6718-584E-BC2C-7ABA42CA7991}" srcOrd="1" destOrd="0" parTransId="{EE3E562E-E47F-2349-BD82-432A81E14199}" sibTransId="{42F76AE1-E288-2142-BD53-941E504AC3DD}"/>
    <dgm:cxn modelId="{349AE777-1569-F247-AD7F-2E2A646F816A}" type="presOf" srcId="{24C04A43-32E8-FA41-8198-847C08D98AC7}" destId="{8BDB49A5-5496-D84E-A559-B22D9B40EB25}" srcOrd="0" destOrd="0" presId="urn:microsoft.com/office/officeart/2005/8/layout/process3"/>
    <dgm:cxn modelId="{D2373493-ABF1-C849-B37C-739C1D4A774F}" type="presOf" srcId="{E197041A-58CC-D445-8A7C-27D149557C27}" destId="{FAD91F79-12A3-0341-BA58-80A268C3441C}" srcOrd="0" destOrd="0" presId="urn:microsoft.com/office/officeart/2005/8/layout/process3"/>
    <dgm:cxn modelId="{81CE5694-B5B3-0C41-9032-3E762640B580}" srcId="{E197041A-58CC-D445-8A7C-27D149557C27}" destId="{CC532B3C-7CB5-CC48-8352-593ECE04D1DA}" srcOrd="0" destOrd="0" parTransId="{4C3C050D-A698-C440-8B48-1BF8BB558CB3}" sibTransId="{AEFA288E-2331-7F45-9F3C-A4D290EC77A1}"/>
    <dgm:cxn modelId="{52B6A3A6-7652-DE48-A7C7-0B89AFB4B634}" type="presOf" srcId="{29E32DB1-6718-584E-BC2C-7ABA42CA7991}" destId="{5F02E54F-CAAB-9343-B860-48091BECE4F9}" srcOrd="0" destOrd="1" presId="urn:microsoft.com/office/officeart/2005/8/layout/process3"/>
    <dgm:cxn modelId="{84D113B5-7A92-964A-AF16-A911148C0DDD}" srcId="{24C04A43-32E8-FA41-8198-847C08D98AC7}" destId="{E197041A-58CC-D445-8A7C-27D149557C27}" srcOrd="0" destOrd="0" parTransId="{ACBCEB74-A7D6-1241-AD26-374B3DE6295F}" sibTransId="{C966F1DA-F631-EC4C-BD21-46D2FF3BB429}"/>
    <dgm:cxn modelId="{8C40CAB9-E448-9B4D-AF7F-F4A8A868FC26}" type="presOf" srcId="{147AE348-0A91-FC43-BE64-19B486F3A69B}" destId="{61D80DEF-05E1-1740-9646-F4E0B1B68555}" srcOrd="1" destOrd="0" presId="urn:microsoft.com/office/officeart/2005/8/layout/process3"/>
    <dgm:cxn modelId="{E0E7FAC8-05B2-BD4A-B7D0-7BF2206E4F8F}" type="presOf" srcId="{147AE348-0A91-FC43-BE64-19B486F3A69B}" destId="{4C0073AE-784C-F645-9907-2B21093CF1F8}" srcOrd="0" destOrd="0" presId="urn:microsoft.com/office/officeart/2005/8/layout/process3"/>
    <dgm:cxn modelId="{B6E52EF9-7E75-3345-856C-5AA0A047901F}" srcId="{147AE348-0A91-FC43-BE64-19B486F3A69B}" destId="{A2C03B52-FD3E-E74D-86A0-7CBB2FAFFDC6}" srcOrd="0" destOrd="0" parTransId="{3E51842B-EE3E-F046-8740-EA7E4B5BFAB3}" sibTransId="{2B2366D7-F337-A648-9299-0DC85F214EF6}"/>
    <dgm:cxn modelId="{E57E20E5-9CD0-CC4A-AC22-10A7C529966B}" type="presParOf" srcId="{8BDB49A5-5496-D84E-A559-B22D9B40EB25}" destId="{BC8824B0-D8DC-9F4D-8B35-6A7004065983}" srcOrd="0" destOrd="0" presId="urn:microsoft.com/office/officeart/2005/8/layout/process3"/>
    <dgm:cxn modelId="{5CB75E7A-BEE4-F84B-900C-E26A9C7A4FD4}" type="presParOf" srcId="{BC8824B0-D8DC-9F4D-8B35-6A7004065983}" destId="{FAD91F79-12A3-0341-BA58-80A268C3441C}" srcOrd="0" destOrd="0" presId="urn:microsoft.com/office/officeart/2005/8/layout/process3"/>
    <dgm:cxn modelId="{5ACE948A-AD47-064C-B309-796EF6EBB629}" type="presParOf" srcId="{BC8824B0-D8DC-9F4D-8B35-6A7004065983}" destId="{16455F3A-2C78-BD41-A73C-AEB0BC5DFCF2}" srcOrd="1" destOrd="0" presId="urn:microsoft.com/office/officeart/2005/8/layout/process3"/>
    <dgm:cxn modelId="{6D860C5B-267A-FE49-A1D8-88013FF06ECC}" type="presParOf" srcId="{BC8824B0-D8DC-9F4D-8B35-6A7004065983}" destId="{58166EDA-A760-934B-9BA1-2DAC04BB4852}" srcOrd="2" destOrd="0" presId="urn:microsoft.com/office/officeart/2005/8/layout/process3"/>
    <dgm:cxn modelId="{5FF9EA67-93A9-E845-82DF-1E27B064BEA9}" type="presParOf" srcId="{8BDB49A5-5496-D84E-A559-B22D9B40EB25}" destId="{B55E5E69-558F-F942-ABE0-0CD604328644}" srcOrd="1" destOrd="0" presId="urn:microsoft.com/office/officeart/2005/8/layout/process3"/>
    <dgm:cxn modelId="{5640E1B4-8168-0A45-8571-0E43BD579E5A}" type="presParOf" srcId="{B55E5E69-558F-F942-ABE0-0CD604328644}" destId="{9FB9BC8F-DCFA-A345-AE4B-01CACFD83261}" srcOrd="0" destOrd="0" presId="urn:microsoft.com/office/officeart/2005/8/layout/process3"/>
    <dgm:cxn modelId="{9B4EF2C2-7E1E-C049-9A17-A9A4FE33E891}" type="presParOf" srcId="{8BDB49A5-5496-D84E-A559-B22D9B40EB25}" destId="{63F80F31-C7E0-5F43-B165-DBA0DDEE58E5}" srcOrd="2" destOrd="0" presId="urn:microsoft.com/office/officeart/2005/8/layout/process3"/>
    <dgm:cxn modelId="{A72F3876-A43A-4543-849E-A63E81A6CC30}" type="presParOf" srcId="{63F80F31-C7E0-5F43-B165-DBA0DDEE58E5}" destId="{4C0073AE-784C-F645-9907-2B21093CF1F8}" srcOrd="0" destOrd="0" presId="urn:microsoft.com/office/officeart/2005/8/layout/process3"/>
    <dgm:cxn modelId="{950F431F-58E2-8F45-B315-E9E79A47B8E2}" type="presParOf" srcId="{63F80F31-C7E0-5F43-B165-DBA0DDEE58E5}" destId="{61D80DEF-05E1-1740-9646-F4E0B1B68555}" srcOrd="1" destOrd="0" presId="urn:microsoft.com/office/officeart/2005/8/layout/process3"/>
    <dgm:cxn modelId="{76369A83-3ACF-BA40-AEA9-779376323514}" type="presParOf" srcId="{63F80F31-C7E0-5F43-B165-DBA0DDEE58E5}" destId="{5F02E54F-CAAB-9343-B860-48091BECE4F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C04A43-32E8-FA41-8198-847C08D98AC7}" type="doc">
      <dgm:prSet loTypeId="urn:microsoft.com/office/officeart/2005/8/layout/process3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197041A-58CC-D445-8A7C-27D149557C27}">
      <dgm:prSet phldrT="[Text]"/>
      <dgm:spPr/>
      <dgm:t>
        <a:bodyPr/>
        <a:lstStyle/>
        <a:p>
          <a:r>
            <a:rPr lang="en-US" dirty="0"/>
            <a:t>Data Cleaning/</a:t>
          </a:r>
        </a:p>
        <a:p>
          <a:r>
            <a:rPr lang="en-US" dirty="0"/>
            <a:t>Data Normalization</a:t>
          </a:r>
        </a:p>
      </dgm:t>
    </dgm:pt>
    <dgm:pt modelId="{ACBCEB74-A7D6-1241-AD26-374B3DE6295F}" type="parTrans" cxnId="{84D113B5-7A92-964A-AF16-A911148C0DDD}">
      <dgm:prSet/>
      <dgm:spPr/>
      <dgm:t>
        <a:bodyPr/>
        <a:lstStyle/>
        <a:p>
          <a:endParaRPr lang="en-US"/>
        </a:p>
      </dgm:t>
    </dgm:pt>
    <dgm:pt modelId="{C966F1DA-F631-EC4C-BD21-46D2FF3BB429}" type="sibTrans" cxnId="{84D113B5-7A92-964A-AF16-A911148C0DDD}">
      <dgm:prSet/>
      <dgm:spPr/>
      <dgm:t>
        <a:bodyPr/>
        <a:lstStyle/>
        <a:p>
          <a:endParaRPr lang="en-US"/>
        </a:p>
      </dgm:t>
    </dgm:pt>
    <dgm:pt modelId="{147AE348-0A91-FC43-BE64-19B486F3A69B}">
      <dgm:prSet phldrT="[Text]"/>
      <dgm:spPr/>
      <dgm:t>
        <a:bodyPr/>
        <a:lstStyle/>
        <a:p>
          <a:r>
            <a:rPr lang="en-US" dirty="0"/>
            <a:t>Regex pattern </a:t>
          </a:r>
        </a:p>
      </dgm:t>
    </dgm:pt>
    <dgm:pt modelId="{073D250E-488C-254D-816E-37CF563D3268}" type="parTrans" cxnId="{8B31BC3C-E959-2840-9C79-75268947A9BF}">
      <dgm:prSet/>
      <dgm:spPr/>
      <dgm:t>
        <a:bodyPr/>
        <a:lstStyle/>
        <a:p>
          <a:endParaRPr lang="en-US"/>
        </a:p>
      </dgm:t>
    </dgm:pt>
    <dgm:pt modelId="{C62F0E77-6F5B-8D42-934E-8FA073B48E7D}" type="sibTrans" cxnId="{8B31BC3C-E959-2840-9C79-75268947A9BF}">
      <dgm:prSet/>
      <dgm:spPr/>
      <dgm:t>
        <a:bodyPr/>
        <a:lstStyle/>
        <a:p>
          <a:endParaRPr lang="en-US"/>
        </a:p>
      </dgm:t>
    </dgm:pt>
    <dgm:pt modelId="{A2C03B52-FD3E-E74D-86A0-7CBB2FAFFDC6}">
      <dgm:prSet phldrT="[Text]"/>
      <dgm:spPr/>
      <dgm:t>
        <a:bodyPr/>
        <a:lstStyle/>
        <a:p>
          <a:r>
            <a:rPr lang="en-US" dirty="0"/>
            <a:t>Identify the pattern</a:t>
          </a:r>
        </a:p>
      </dgm:t>
    </dgm:pt>
    <dgm:pt modelId="{3E51842B-EE3E-F046-8740-EA7E4B5BFAB3}" type="parTrans" cxnId="{B6E52EF9-7E75-3345-856C-5AA0A047901F}">
      <dgm:prSet/>
      <dgm:spPr/>
      <dgm:t>
        <a:bodyPr/>
        <a:lstStyle/>
        <a:p>
          <a:endParaRPr lang="en-US"/>
        </a:p>
      </dgm:t>
    </dgm:pt>
    <dgm:pt modelId="{2B2366D7-F337-A648-9299-0DC85F214EF6}" type="sibTrans" cxnId="{B6E52EF9-7E75-3345-856C-5AA0A047901F}">
      <dgm:prSet/>
      <dgm:spPr/>
      <dgm:t>
        <a:bodyPr/>
        <a:lstStyle/>
        <a:p>
          <a:endParaRPr lang="en-US"/>
        </a:p>
      </dgm:t>
    </dgm:pt>
    <dgm:pt modelId="{CC532B3C-7CB5-CC48-8352-593ECE04D1DA}">
      <dgm:prSet/>
      <dgm:spPr/>
      <dgm:t>
        <a:bodyPr/>
        <a:lstStyle/>
        <a:p>
          <a:r>
            <a:rPr lang="en-US" dirty="0"/>
            <a:t>The ‘ingredients’ column is ambiguous</a:t>
          </a:r>
        </a:p>
      </dgm:t>
    </dgm:pt>
    <dgm:pt modelId="{4C3C050D-A698-C440-8B48-1BF8BB558CB3}" type="parTrans" cxnId="{81CE5694-B5B3-0C41-9032-3E762640B580}">
      <dgm:prSet/>
      <dgm:spPr/>
      <dgm:t>
        <a:bodyPr/>
        <a:lstStyle/>
        <a:p>
          <a:endParaRPr lang="en-US"/>
        </a:p>
      </dgm:t>
    </dgm:pt>
    <dgm:pt modelId="{AEFA288E-2331-7F45-9F3C-A4D290EC77A1}" type="sibTrans" cxnId="{81CE5694-B5B3-0C41-9032-3E762640B580}">
      <dgm:prSet/>
      <dgm:spPr/>
      <dgm:t>
        <a:bodyPr/>
        <a:lstStyle/>
        <a:p>
          <a:endParaRPr lang="en-US"/>
        </a:p>
      </dgm:t>
    </dgm:pt>
    <dgm:pt modelId="{7E5996DA-43F7-7F40-A968-5F18A860AE25}">
      <dgm:prSet phldrT="[Text]"/>
      <dgm:spPr/>
      <dgm:t>
        <a:bodyPr/>
        <a:lstStyle/>
        <a:p>
          <a:r>
            <a:rPr lang="en-US" dirty="0"/>
            <a:t>Remove the unnecessary rows</a:t>
          </a:r>
        </a:p>
      </dgm:t>
    </dgm:pt>
    <dgm:pt modelId="{AD421D31-C958-C049-A6C1-167CD22F20F0}" type="parTrans" cxnId="{7398E392-8E9D-654D-9AF2-8A89486A1E56}">
      <dgm:prSet/>
      <dgm:spPr/>
      <dgm:t>
        <a:bodyPr/>
        <a:lstStyle/>
        <a:p>
          <a:endParaRPr lang="en-US"/>
        </a:p>
      </dgm:t>
    </dgm:pt>
    <dgm:pt modelId="{58575599-DFF9-CB46-AD5A-3E433E6226AA}" type="sibTrans" cxnId="{7398E392-8E9D-654D-9AF2-8A89486A1E56}">
      <dgm:prSet/>
      <dgm:spPr/>
      <dgm:t>
        <a:bodyPr/>
        <a:lstStyle/>
        <a:p>
          <a:endParaRPr lang="en-US"/>
        </a:p>
      </dgm:t>
    </dgm:pt>
    <dgm:pt modelId="{8BDB49A5-5496-D84E-A559-B22D9B40EB25}" type="pres">
      <dgm:prSet presAssocID="{24C04A43-32E8-FA41-8198-847C08D98AC7}" presName="linearFlow" presStyleCnt="0">
        <dgm:presLayoutVars>
          <dgm:dir/>
          <dgm:animLvl val="lvl"/>
          <dgm:resizeHandles val="exact"/>
        </dgm:presLayoutVars>
      </dgm:prSet>
      <dgm:spPr/>
    </dgm:pt>
    <dgm:pt modelId="{BC8824B0-D8DC-9F4D-8B35-6A7004065983}" type="pres">
      <dgm:prSet presAssocID="{E197041A-58CC-D445-8A7C-27D149557C27}" presName="composite" presStyleCnt="0"/>
      <dgm:spPr/>
    </dgm:pt>
    <dgm:pt modelId="{FAD91F79-12A3-0341-BA58-80A268C3441C}" type="pres">
      <dgm:prSet presAssocID="{E197041A-58CC-D445-8A7C-27D149557C27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6455F3A-2C78-BD41-A73C-AEB0BC5DFCF2}" type="pres">
      <dgm:prSet presAssocID="{E197041A-58CC-D445-8A7C-27D149557C27}" presName="parSh" presStyleLbl="node1" presStyleIdx="0" presStyleCnt="2"/>
      <dgm:spPr/>
    </dgm:pt>
    <dgm:pt modelId="{58166EDA-A760-934B-9BA1-2DAC04BB4852}" type="pres">
      <dgm:prSet presAssocID="{E197041A-58CC-D445-8A7C-27D149557C27}" presName="desTx" presStyleLbl="fgAcc1" presStyleIdx="0" presStyleCnt="2" custScaleX="88111" custLinFactNeighborX="-8699" custLinFactNeighborY="549">
        <dgm:presLayoutVars>
          <dgm:bulletEnabled val="1"/>
        </dgm:presLayoutVars>
      </dgm:prSet>
      <dgm:spPr/>
    </dgm:pt>
    <dgm:pt modelId="{B55E5E69-558F-F942-ABE0-0CD604328644}" type="pres">
      <dgm:prSet presAssocID="{C966F1DA-F631-EC4C-BD21-46D2FF3BB429}" presName="sibTrans" presStyleLbl="sibTrans2D1" presStyleIdx="0" presStyleCnt="1"/>
      <dgm:spPr/>
    </dgm:pt>
    <dgm:pt modelId="{9FB9BC8F-DCFA-A345-AE4B-01CACFD83261}" type="pres">
      <dgm:prSet presAssocID="{C966F1DA-F631-EC4C-BD21-46D2FF3BB429}" presName="connTx" presStyleLbl="sibTrans2D1" presStyleIdx="0" presStyleCnt="1"/>
      <dgm:spPr/>
    </dgm:pt>
    <dgm:pt modelId="{63F80F31-C7E0-5F43-B165-DBA0DDEE58E5}" type="pres">
      <dgm:prSet presAssocID="{147AE348-0A91-FC43-BE64-19B486F3A69B}" presName="composite" presStyleCnt="0"/>
      <dgm:spPr/>
    </dgm:pt>
    <dgm:pt modelId="{4C0073AE-784C-F645-9907-2B21093CF1F8}" type="pres">
      <dgm:prSet presAssocID="{147AE348-0A91-FC43-BE64-19B486F3A69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1D80DEF-05E1-1740-9646-F4E0B1B68555}" type="pres">
      <dgm:prSet presAssocID="{147AE348-0A91-FC43-BE64-19B486F3A69B}" presName="parSh" presStyleLbl="node1" presStyleIdx="1" presStyleCnt="2"/>
      <dgm:spPr/>
    </dgm:pt>
    <dgm:pt modelId="{5F02E54F-CAAB-9343-B860-48091BECE4F9}" type="pres">
      <dgm:prSet presAssocID="{147AE348-0A91-FC43-BE64-19B486F3A69B}" presName="desTx" presStyleLbl="fgAcc1" presStyleIdx="1" presStyleCnt="2" custScaleX="86891" custLinFactNeighborX="-6356" custLinFactNeighborY="381">
        <dgm:presLayoutVars>
          <dgm:bulletEnabled val="1"/>
        </dgm:presLayoutVars>
      </dgm:prSet>
      <dgm:spPr/>
    </dgm:pt>
  </dgm:ptLst>
  <dgm:cxnLst>
    <dgm:cxn modelId="{0D19870E-F2D5-7A4A-910D-E059AAAAEC48}" type="presOf" srcId="{C966F1DA-F631-EC4C-BD21-46D2FF3BB429}" destId="{B55E5E69-558F-F942-ABE0-0CD604328644}" srcOrd="0" destOrd="0" presId="urn:microsoft.com/office/officeart/2005/8/layout/process3"/>
    <dgm:cxn modelId="{E5C58B34-3845-0D4C-8935-66DD396D59EF}" type="presOf" srcId="{E197041A-58CC-D445-8A7C-27D149557C27}" destId="{16455F3A-2C78-BD41-A73C-AEB0BC5DFCF2}" srcOrd="1" destOrd="0" presId="urn:microsoft.com/office/officeart/2005/8/layout/process3"/>
    <dgm:cxn modelId="{8B31BC3C-E959-2840-9C79-75268947A9BF}" srcId="{24C04A43-32E8-FA41-8198-847C08D98AC7}" destId="{147AE348-0A91-FC43-BE64-19B486F3A69B}" srcOrd="1" destOrd="0" parTransId="{073D250E-488C-254D-816E-37CF563D3268}" sibTransId="{C62F0E77-6F5B-8D42-934E-8FA073B48E7D}"/>
    <dgm:cxn modelId="{A1B5134F-1E20-B64C-A801-032A4D4191B1}" type="presOf" srcId="{CC532B3C-7CB5-CC48-8352-593ECE04D1DA}" destId="{58166EDA-A760-934B-9BA1-2DAC04BB4852}" srcOrd="0" destOrd="0" presId="urn:microsoft.com/office/officeart/2005/8/layout/process3"/>
    <dgm:cxn modelId="{B02E9C63-C660-8047-BF1E-612D451470CC}" type="presOf" srcId="{A2C03B52-FD3E-E74D-86A0-7CBB2FAFFDC6}" destId="{5F02E54F-CAAB-9343-B860-48091BECE4F9}" srcOrd="0" destOrd="0" presId="urn:microsoft.com/office/officeart/2005/8/layout/process3"/>
    <dgm:cxn modelId="{C74CBA71-DAFB-9C47-937B-C1CCEAF2F08A}" type="presOf" srcId="{C966F1DA-F631-EC4C-BD21-46D2FF3BB429}" destId="{9FB9BC8F-DCFA-A345-AE4B-01CACFD83261}" srcOrd="1" destOrd="0" presId="urn:microsoft.com/office/officeart/2005/8/layout/process3"/>
    <dgm:cxn modelId="{349AE777-1569-F247-AD7F-2E2A646F816A}" type="presOf" srcId="{24C04A43-32E8-FA41-8198-847C08D98AC7}" destId="{8BDB49A5-5496-D84E-A559-B22D9B40EB25}" srcOrd="0" destOrd="0" presId="urn:microsoft.com/office/officeart/2005/8/layout/process3"/>
    <dgm:cxn modelId="{7398E392-8E9D-654D-9AF2-8A89486A1E56}" srcId="{147AE348-0A91-FC43-BE64-19B486F3A69B}" destId="{7E5996DA-43F7-7F40-A968-5F18A860AE25}" srcOrd="1" destOrd="0" parTransId="{AD421D31-C958-C049-A6C1-167CD22F20F0}" sibTransId="{58575599-DFF9-CB46-AD5A-3E433E6226AA}"/>
    <dgm:cxn modelId="{D2373493-ABF1-C849-B37C-739C1D4A774F}" type="presOf" srcId="{E197041A-58CC-D445-8A7C-27D149557C27}" destId="{FAD91F79-12A3-0341-BA58-80A268C3441C}" srcOrd="0" destOrd="0" presId="urn:microsoft.com/office/officeart/2005/8/layout/process3"/>
    <dgm:cxn modelId="{81CE5694-B5B3-0C41-9032-3E762640B580}" srcId="{E197041A-58CC-D445-8A7C-27D149557C27}" destId="{CC532B3C-7CB5-CC48-8352-593ECE04D1DA}" srcOrd="0" destOrd="0" parTransId="{4C3C050D-A698-C440-8B48-1BF8BB558CB3}" sibTransId="{AEFA288E-2331-7F45-9F3C-A4D290EC77A1}"/>
    <dgm:cxn modelId="{84D113B5-7A92-964A-AF16-A911148C0DDD}" srcId="{24C04A43-32E8-FA41-8198-847C08D98AC7}" destId="{E197041A-58CC-D445-8A7C-27D149557C27}" srcOrd="0" destOrd="0" parTransId="{ACBCEB74-A7D6-1241-AD26-374B3DE6295F}" sibTransId="{C966F1DA-F631-EC4C-BD21-46D2FF3BB429}"/>
    <dgm:cxn modelId="{8C40CAB9-E448-9B4D-AF7F-F4A8A868FC26}" type="presOf" srcId="{147AE348-0A91-FC43-BE64-19B486F3A69B}" destId="{61D80DEF-05E1-1740-9646-F4E0B1B68555}" srcOrd="1" destOrd="0" presId="urn:microsoft.com/office/officeart/2005/8/layout/process3"/>
    <dgm:cxn modelId="{E0E7FAC8-05B2-BD4A-B7D0-7BF2206E4F8F}" type="presOf" srcId="{147AE348-0A91-FC43-BE64-19B486F3A69B}" destId="{4C0073AE-784C-F645-9907-2B21093CF1F8}" srcOrd="0" destOrd="0" presId="urn:microsoft.com/office/officeart/2005/8/layout/process3"/>
    <dgm:cxn modelId="{C6A242EB-A2CA-4343-B887-3A66BDDF6F0F}" type="presOf" srcId="{7E5996DA-43F7-7F40-A968-5F18A860AE25}" destId="{5F02E54F-CAAB-9343-B860-48091BECE4F9}" srcOrd="0" destOrd="1" presId="urn:microsoft.com/office/officeart/2005/8/layout/process3"/>
    <dgm:cxn modelId="{B6E52EF9-7E75-3345-856C-5AA0A047901F}" srcId="{147AE348-0A91-FC43-BE64-19B486F3A69B}" destId="{A2C03B52-FD3E-E74D-86A0-7CBB2FAFFDC6}" srcOrd="0" destOrd="0" parTransId="{3E51842B-EE3E-F046-8740-EA7E4B5BFAB3}" sibTransId="{2B2366D7-F337-A648-9299-0DC85F214EF6}"/>
    <dgm:cxn modelId="{E57E20E5-9CD0-CC4A-AC22-10A7C529966B}" type="presParOf" srcId="{8BDB49A5-5496-D84E-A559-B22D9B40EB25}" destId="{BC8824B0-D8DC-9F4D-8B35-6A7004065983}" srcOrd="0" destOrd="0" presId="urn:microsoft.com/office/officeart/2005/8/layout/process3"/>
    <dgm:cxn modelId="{5CB75E7A-BEE4-F84B-900C-E26A9C7A4FD4}" type="presParOf" srcId="{BC8824B0-D8DC-9F4D-8B35-6A7004065983}" destId="{FAD91F79-12A3-0341-BA58-80A268C3441C}" srcOrd="0" destOrd="0" presId="urn:microsoft.com/office/officeart/2005/8/layout/process3"/>
    <dgm:cxn modelId="{5ACE948A-AD47-064C-B309-796EF6EBB629}" type="presParOf" srcId="{BC8824B0-D8DC-9F4D-8B35-6A7004065983}" destId="{16455F3A-2C78-BD41-A73C-AEB0BC5DFCF2}" srcOrd="1" destOrd="0" presId="urn:microsoft.com/office/officeart/2005/8/layout/process3"/>
    <dgm:cxn modelId="{6D860C5B-267A-FE49-A1D8-88013FF06ECC}" type="presParOf" srcId="{BC8824B0-D8DC-9F4D-8B35-6A7004065983}" destId="{58166EDA-A760-934B-9BA1-2DAC04BB4852}" srcOrd="2" destOrd="0" presId="urn:microsoft.com/office/officeart/2005/8/layout/process3"/>
    <dgm:cxn modelId="{5FF9EA67-93A9-E845-82DF-1E27B064BEA9}" type="presParOf" srcId="{8BDB49A5-5496-D84E-A559-B22D9B40EB25}" destId="{B55E5E69-558F-F942-ABE0-0CD604328644}" srcOrd="1" destOrd="0" presId="urn:microsoft.com/office/officeart/2005/8/layout/process3"/>
    <dgm:cxn modelId="{5640E1B4-8168-0A45-8571-0E43BD579E5A}" type="presParOf" srcId="{B55E5E69-558F-F942-ABE0-0CD604328644}" destId="{9FB9BC8F-DCFA-A345-AE4B-01CACFD83261}" srcOrd="0" destOrd="0" presId="urn:microsoft.com/office/officeart/2005/8/layout/process3"/>
    <dgm:cxn modelId="{9B4EF2C2-7E1E-C049-9A17-A9A4FE33E891}" type="presParOf" srcId="{8BDB49A5-5496-D84E-A559-B22D9B40EB25}" destId="{63F80F31-C7E0-5F43-B165-DBA0DDEE58E5}" srcOrd="2" destOrd="0" presId="urn:microsoft.com/office/officeart/2005/8/layout/process3"/>
    <dgm:cxn modelId="{A72F3876-A43A-4543-849E-A63E81A6CC30}" type="presParOf" srcId="{63F80F31-C7E0-5F43-B165-DBA0DDEE58E5}" destId="{4C0073AE-784C-F645-9907-2B21093CF1F8}" srcOrd="0" destOrd="0" presId="urn:microsoft.com/office/officeart/2005/8/layout/process3"/>
    <dgm:cxn modelId="{950F431F-58E2-8F45-B315-E9E79A47B8E2}" type="presParOf" srcId="{63F80F31-C7E0-5F43-B165-DBA0DDEE58E5}" destId="{61D80DEF-05E1-1740-9646-F4E0B1B68555}" srcOrd="1" destOrd="0" presId="urn:microsoft.com/office/officeart/2005/8/layout/process3"/>
    <dgm:cxn modelId="{76369A83-3ACF-BA40-AEA9-779376323514}" type="presParOf" srcId="{63F80F31-C7E0-5F43-B165-DBA0DDEE58E5}" destId="{5F02E54F-CAAB-9343-B860-48091BECE4F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093C1-2FB4-374C-B24F-841AC4BF80F8}">
      <dsp:nvSpPr>
        <dsp:cNvPr id="0" name=""/>
        <dsp:cNvSpPr/>
      </dsp:nvSpPr>
      <dsp:spPr>
        <a:xfrm>
          <a:off x="2567" y="1828627"/>
          <a:ext cx="2284883" cy="91395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Pandas</a:t>
          </a:r>
        </a:p>
      </dsp:txBody>
      <dsp:txXfrm>
        <a:off x="459544" y="1828627"/>
        <a:ext cx="1370930" cy="913953"/>
      </dsp:txXfrm>
    </dsp:sp>
    <dsp:sp modelId="{B3D886DC-1A27-3648-8333-DE579F6D3C03}">
      <dsp:nvSpPr>
        <dsp:cNvPr id="0" name=""/>
        <dsp:cNvSpPr/>
      </dsp:nvSpPr>
      <dsp:spPr>
        <a:xfrm>
          <a:off x="2058962" y="1828627"/>
          <a:ext cx="2284883" cy="913953"/>
        </a:xfrm>
        <a:prstGeom prst="chevron">
          <a:avLst/>
        </a:prstGeom>
        <a:gradFill rotWithShape="0">
          <a:gsLst>
            <a:gs pos="0">
              <a:schemeClr val="accent3">
                <a:hueOff val="-372824"/>
                <a:satOff val="2650"/>
                <a:lumOff val="4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372824"/>
                <a:satOff val="2650"/>
                <a:lumOff val="4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372824"/>
                <a:satOff val="2650"/>
                <a:lumOff val="4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SQLite SQLAlchemy </a:t>
          </a:r>
        </a:p>
      </dsp:txBody>
      <dsp:txXfrm>
        <a:off x="2515939" y="1828627"/>
        <a:ext cx="1370930" cy="913953"/>
      </dsp:txXfrm>
    </dsp:sp>
    <dsp:sp modelId="{AA8879B1-7009-7344-9281-ECAFECDB86D7}">
      <dsp:nvSpPr>
        <dsp:cNvPr id="0" name=""/>
        <dsp:cNvSpPr/>
      </dsp:nvSpPr>
      <dsp:spPr>
        <a:xfrm>
          <a:off x="4115358" y="1828627"/>
          <a:ext cx="2284883" cy="913953"/>
        </a:xfrm>
        <a:prstGeom prst="chevron">
          <a:avLst/>
        </a:prstGeom>
        <a:gradFill rotWithShape="0">
          <a:gsLst>
            <a:gs pos="0">
              <a:schemeClr val="accent3">
                <a:hueOff val="-745648"/>
                <a:satOff val="5299"/>
                <a:lumOff val="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745648"/>
                <a:satOff val="5299"/>
                <a:lumOff val="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745648"/>
                <a:satOff val="5299"/>
                <a:lumOff val="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Flask</a:t>
          </a:r>
        </a:p>
      </dsp:txBody>
      <dsp:txXfrm>
        <a:off x="4572335" y="1828627"/>
        <a:ext cx="1370930" cy="913953"/>
      </dsp:txXfrm>
    </dsp:sp>
    <dsp:sp modelId="{EB37891D-F5F1-4C44-BDEC-68E24A4BC1B4}">
      <dsp:nvSpPr>
        <dsp:cNvPr id="0" name=""/>
        <dsp:cNvSpPr/>
      </dsp:nvSpPr>
      <dsp:spPr>
        <a:xfrm>
          <a:off x="6171753" y="1828627"/>
          <a:ext cx="2284883" cy="913953"/>
        </a:xfrm>
        <a:prstGeom prst="chevron">
          <a:avLst/>
        </a:prstGeom>
        <a:gradFill rotWithShape="0">
          <a:gsLst>
            <a:gs pos="0">
              <a:schemeClr val="accent3">
                <a:hueOff val="-1118472"/>
                <a:satOff val="7949"/>
                <a:lumOff val="14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1118472"/>
                <a:satOff val="7949"/>
                <a:lumOff val="14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1118472"/>
                <a:satOff val="7949"/>
                <a:lumOff val="14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HTML/CSS</a:t>
          </a:r>
        </a:p>
      </dsp:txBody>
      <dsp:txXfrm>
        <a:off x="6628730" y="1828627"/>
        <a:ext cx="1370930" cy="913953"/>
      </dsp:txXfrm>
    </dsp:sp>
    <dsp:sp modelId="{9A7D5D0B-2CFC-A446-9AD5-090079C80626}">
      <dsp:nvSpPr>
        <dsp:cNvPr id="0" name=""/>
        <dsp:cNvSpPr/>
      </dsp:nvSpPr>
      <dsp:spPr>
        <a:xfrm>
          <a:off x="8228148" y="1828627"/>
          <a:ext cx="2284883" cy="913953"/>
        </a:xfrm>
        <a:prstGeom prst="chevron">
          <a:avLst/>
        </a:prstGeom>
        <a:gradFill rotWithShape="0">
          <a:gsLst>
            <a:gs pos="0">
              <a:schemeClr val="accent3">
                <a:hueOff val="-1491296"/>
                <a:satOff val="10598"/>
                <a:lumOff val="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JavaScript</a:t>
          </a:r>
        </a:p>
      </dsp:txBody>
      <dsp:txXfrm>
        <a:off x="8685125" y="1828627"/>
        <a:ext cx="1370930" cy="91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0BB7E-090D-2243-BFCF-6CD97D196825}">
      <dsp:nvSpPr>
        <dsp:cNvPr id="0" name=""/>
        <dsp:cNvSpPr/>
      </dsp:nvSpPr>
      <dsp:spPr>
        <a:xfrm>
          <a:off x="5073" y="446614"/>
          <a:ext cx="1944681" cy="75082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Recipes</a:t>
          </a:r>
        </a:p>
      </dsp:txBody>
      <dsp:txXfrm>
        <a:off x="5073" y="446614"/>
        <a:ext cx="1944681" cy="750829"/>
      </dsp:txXfrm>
    </dsp:sp>
    <dsp:sp modelId="{4C8DF4F6-F7EE-8741-B9F2-64691ACA4D34}">
      <dsp:nvSpPr>
        <dsp:cNvPr id="0" name=""/>
        <dsp:cNvSpPr/>
      </dsp:nvSpPr>
      <dsp:spPr>
        <a:xfrm>
          <a:off x="5073" y="1197444"/>
          <a:ext cx="1944681" cy="2470741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Time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Servings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Other Information</a:t>
          </a:r>
        </a:p>
      </dsp:txBody>
      <dsp:txXfrm>
        <a:off x="5073" y="1197444"/>
        <a:ext cx="1944681" cy="2470741"/>
      </dsp:txXfrm>
    </dsp:sp>
    <dsp:sp modelId="{55243F18-0E61-8D44-A029-862F152A2F99}">
      <dsp:nvSpPr>
        <dsp:cNvPr id="0" name=""/>
        <dsp:cNvSpPr/>
      </dsp:nvSpPr>
      <dsp:spPr>
        <a:xfrm>
          <a:off x="2222009" y="446614"/>
          <a:ext cx="1944681" cy="75082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55286"/>
                <a:satOff val="-5997"/>
                <a:lumOff val="805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80000"/>
                <a:hueOff val="-155286"/>
                <a:satOff val="-5997"/>
                <a:lumOff val="805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-155286"/>
                <a:satOff val="-5997"/>
                <a:lumOff val="805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-155286"/>
              <a:satOff val="-5997"/>
              <a:lumOff val="80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Ratings </a:t>
          </a:r>
        </a:p>
      </dsp:txBody>
      <dsp:txXfrm>
        <a:off x="2222009" y="446614"/>
        <a:ext cx="1944681" cy="750829"/>
      </dsp:txXfrm>
    </dsp:sp>
    <dsp:sp modelId="{1C229818-63BC-6D4F-83A2-FF760CD596C5}">
      <dsp:nvSpPr>
        <dsp:cNvPr id="0" name=""/>
        <dsp:cNvSpPr/>
      </dsp:nvSpPr>
      <dsp:spPr>
        <a:xfrm>
          <a:off x="2222009" y="1197444"/>
          <a:ext cx="1944681" cy="2470741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MealID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Ratings</a:t>
          </a:r>
        </a:p>
      </dsp:txBody>
      <dsp:txXfrm>
        <a:off x="2222009" y="1197444"/>
        <a:ext cx="1944681" cy="2470741"/>
      </dsp:txXfrm>
    </dsp:sp>
    <dsp:sp modelId="{74EA154B-3707-A040-A829-372ADD3DFC18}">
      <dsp:nvSpPr>
        <dsp:cNvPr id="0" name=""/>
        <dsp:cNvSpPr/>
      </dsp:nvSpPr>
      <dsp:spPr>
        <a:xfrm>
          <a:off x="4438946" y="446614"/>
          <a:ext cx="1944681" cy="75082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38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-310572"/>
              <a:satOff val="-11994"/>
              <a:lumOff val="161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Nutrition </a:t>
          </a:r>
        </a:p>
      </dsp:txBody>
      <dsp:txXfrm>
        <a:off x="4438946" y="446614"/>
        <a:ext cx="1944681" cy="750829"/>
      </dsp:txXfrm>
    </dsp:sp>
    <dsp:sp modelId="{E393CB59-43BA-8E4F-840F-95C8309EAAC1}">
      <dsp:nvSpPr>
        <dsp:cNvPr id="0" name=""/>
        <dsp:cNvSpPr/>
      </dsp:nvSpPr>
      <dsp:spPr>
        <a:xfrm>
          <a:off x="4438946" y="1197444"/>
          <a:ext cx="1944681" cy="2470741"/>
        </a:xfrm>
        <a:prstGeom prst="rect">
          <a:avLst/>
        </a:prstGeom>
        <a:solidFill>
          <a:schemeClr val="accent4">
            <a:tint val="40000"/>
            <a:hueOff val="0"/>
            <a:satOff val="0"/>
            <a:lumOff val="0"/>
          </a:schemeClr>
        </a:solidFill>
        <a:ln w="63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ID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MealID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Protein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Carbs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Fat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Dietary Fiber</a:t>
          </a:r>
        </a:p>
      </dsp:txBody>
      <dsp:txXfrm>
        <a:off x="4438946" y="1197444"/>
        <a:ext cx="1944681" cy="2470741"/>
      </dsp:txXfrm>
    </dsp:sp>
    <dsp:sp modelId="{E57F1C2C-0B99-9C49-A6B8-088F128EE5D8}">
      <dsp:nvSpPr>
        <dsp:cNvPr id="0" name=""/>
        <dsp:cNvSpPr/>
      </dsp:nvSpPr>
      <dsp:spPr>
        <a:xfrm>
          <a:off x="6655883" y="446614"/>
          <a:ext cx="1944681" cy="75082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65859"/>
                <a:satOff val="-17992"/>
                <a:lumOff val="2416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80000"/>
                <a:hueOff val="-465859"/>
                <a:satOff val="-17992"/>
                <a:lumOff val="2416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-465859"/>
                <a:satOff val="-17992"/>
                <a:lumOff val="2416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-465859"/>
              <a:satOff val="-17992"/>
              <a:lumOff val="241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Ingredients</a:t>
          </a:r>
        </a:p>
      </dsp:txBody>
      <dsp:txXfrm>
        <a:off x="6655883" y="446614"/>
        <a:ext cx="1944681" cy="750829"/>
      </dsp:txXfrm>
    </dsp:sp>
    <dsp:sp modelId="{94B092B6-9185-1B47-99AC-A69FDDD2F234}">
      <dsp:nvSpPr>
        <dsp:cNvPr id="0" name=""/>
        <dsp:cNvSpPr/>
      </dsp:nvSpPr>
      <dsp:spPr>
        <a:xfrm>
          <a:off x="6655883" y="1197444"/>
          <a:ext cx="1944681" cy="2470741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MealID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Ingredients</a:t>
          </a:r>
        </a:p>
      </dsp:txBody>
      <dsp:txXfrm>
        <a:off x="6655883" y="1197444"/>
        <a:ext cx="1944681" cy="2470741"/>
      </dsp:txXfrm>
    </dsp:sp>
    <dsp:sp modelId="{8F0BCD8A-E81E-3040-B019-F029607C1217}">
      <dsp:nvSpPr>
        <dsp:cNvPr id="0" name=""/>
        <dsp:cNvSpPr/>
      </dsp:nvSpPr>
      <dsp:spPr>
        <a:xfrm>
          <a:off x="8872820" y="446614"/>
          <a:ext cx="1944681" cy="75082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621145"/>
                <a:satOff val="-23989"/>
                <a:lumOff val="322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shade val="80000"/>
                <a:hueOff val="-621145"/>
                <a:satOff val="-23989"/>
                <a:lumOff val="322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shade val="80000"/>
                <a:hueOff val="-621145"/>
                <a:satOff val="-23989"/>
                <a:lumOff val="322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shade val="80000"/>
              <a:hueOff val="-621145"/>
              <a:satOff val="-23989"/>
              <a:lumOff val="3222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Flavored Ingredients</a:t>
          </a:r>
        </a:p>
      </dsp:txBody>
      <dsp:txXfrm>
        <a:off x="8872820" y="446614"/>
        <a:ext cx="1944681" cy="750829"/>
      </dsp:txXfrm>
    </dsp:sp>
    <dsp:sp modelId="{C0ACA740-616C-EA40-B2AF-B2D3746FC88B}">
      <dsp:nvSpPr>
        <dsp:cNvPr id="0" name=""/>
        <dsp:cNvSpPr/>
      </dsp:nvSpPr>
      <dsp:spPr>
        <a:xfrm>
          <a:off x="8872820" y="1197444"/>
          <a:ext cx="1944681" cy="2470741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Flavored Ingredients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Average Ratings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Average Total  Time</a:t>
          </a:r>
        </a:p>
      </dsp:txBody>
      <dsp:txXfrm>
        <a:off x="8872820" y="1197444"/>
        <a:ext cx="1944681" cy="24707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DC417-9081-F84A-831D-DB5B99661E1F}">
      <dsp:nvSpPr>
        <dsp:cNvPr id="0" name=""/>
        <dsp:cNvSpPr/>
      </dsp:nvSpPr>
      <dsp:spPr>
        <a:xfrm>
          <a:off x="0" y="330479"/>
          <a:ext cx="86677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8D042-727E-9346-8E90-4857017F76D5}">
      <dsp:nvSpPr>
        <dsp:cNvPr id="0" name=""/>
        <dsp:cNvSpPr/>
      </dsp:nvSpPr>
      <dsp:spPr>
        <a:xfrm>
          <a:off x="433387" y="64799"/>
          <a:ext cx="6067425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334" tIns="0" rIns="2293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/api/v1.0/recipes</a:t>
          </a:r>
          <a:endParaRPr lang="en-US" sz="2800" kern="1200" dirty="0"/>
        </a:p>
      </dsp:txBody>
      <dsp:txXfrm>
        <a:off x="459326" y="90738"/>
        <a:ext cx="6015547" cy="479482"/>
      </dsp:txXfrm>
    </dsp:sp>
    <dsp:sp modelId="{8524E4E4-F0EF-5E43-B5DE-2B4C5527946B}">
      <dsp:nvSpPr>
        <dsp:cNvPr id="0" name=""/>
        <dsp:cNvSpPr/>
      </dsp:nvSpPr>
      <dsp:spPr>
        <a:xfrm>
          <a:off x="0" y="1146959"/>
          <a:ext cx="86677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372824"/>
              <a:satOff val="2650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D5532-6DC2-CE4B-9D66-F6FA89FE5AEC}">
      <dsp:nvSpPr>
        <dsp:cNvPr id="0" name=""/>
        <dsp:cNvSpPr/>
      </dsp:nvSpPr>
      <dsp:spPr>
        <a:xfrm>
          <a:off x="433387" y="881279"/>
          <a:ext cx="6067425" cy="531360"/>
        </a:xfrm>
        <a:prstGeom prst="roundRect">
          <a:avLst/>
        </a:prstGeom>
        <a:gradFill rotWithShape="0">
          <a:gsLst>
            <a:gs pos="0">
              <a:schemeClr val="accent3">
                <a:hueOff val="-372824"/>
                <a:satOff val="2650"/>
                <a:lumOff val="49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372824"/>
                <a:satOff val="2650"/>
                <a:lumOff val="49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372824"/>
                <a:satOff val="2650"/>
                <a:lumOff val="49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334" tIns="0" rIns="2293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/api/v1.0/ratings</a:t>
          </a:r>
          <a:endParaRPr lang="en-US" sz="2800" kern="1200" dirty="0"/>
        </a:p>
      </dsp:txBody>
      <dsp:txXfrm>
        <a:off x="459326" y="907218"/>
        <a:ext cx="6015547" cy="479482"/>
      </dsp:txXfrm>
    </dsp:sp>
    <dsp:sp modelId="{49C12539-AE9C-C440-8F60-9A138DECC4BB}">
      <dsp:nvSpPr>
        <dsp:cNvPr id="0" name=""/>
        <dsp:cNvSpPr/>
      </dsp:nvSpPr>
      <dsp:spPr>
        <a:xfrm>
          <a:off x="0" y="1963439"/>
          <a:ext cx="86677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745648"/>
              <a:satOff val="5299"/>
              <a:lumOff val="9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6DC64-33D9-534A-8C0B-3C18F455B0CF}">
      <dsp:nvSpPr>
        <dsp:cNvPr id="0" name=""/>
        <dsp:cNvSpPr/>
      </dsp:nvSpPr>
      <dsp:spPr>
        <a:xfrm>
          <a:off x="433387" y="1697760"/>
          <a:ext cx="6067425" cy="531360"/>
        </a:xfrm>
        <a:prstGeom prst="roundRect">
          <a:avLst/>
        </a:prstGeom>
        <a:gradFill rotWithShape="0">
          <a:gsLst>
            <a:gs pos="0">
              <a:schemeClr val="accent3">
                <a:hueOff val="-745648"/>
                <a:satOff val="5299"/>
                <a:lumOff val="98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745648"/>
                <a:satOff val="5299"/>
                <a:lumOff val="98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745648"/>
                <a:satOff val="5299"/>
                <a:lumOff val="98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334" tIns="0" rIns="2293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/api/v1.0/nutrition</a:t>
          </a:r>
          <a:endParaRPr lang="en-US" sz="2800" kern="1200" dirty="0"/>
        </a:p>
      </dsp:txBody>
      <dsp:txXfrm>
        <a:off x="459326" y="1723699"/>
        <a:ext cx="6015547" cy="479482"/>
      </dsp:txXfrm>
    </dsp:sp>
    <dsp:sp modelId="{D11C7A62-8875-634D-812E-64D01794464E}">
      <dsp:nvSpPr>
        <dsp:cNvPr id="0" name=""/>
        <dsp:cNvSpPr/>
      </dsp:nvSpPr>
      <dsp:spPr>
        <a:xfrm>
          <a:off x="0" y="2779920"/>
          <a:ext cx="86677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118472"/>
              <a:satOff val="7949"/>
              <a:lumOff val="14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87C19-0A45-0E4F-8EC4-CCE1E9AA0A2E}">
      <dsp:nvSpPr>
        <dsp:cNvPr id="0" name=""/>
        <dsp:cNvSpPr/>
      </dsp:nvSpPr>
      <dsp:spPr>
        <a:xfrm>
          <a:off x="433387" y="2514239"/>
          <a:ext cx="6067425" cy="531360"/>
        </a:xfrm>
        <a:prstGeom prst="roundRect">
          <a:avLst/>
        </a:prstGeom>
        <a:gradFill rotWithShape="0">
          <a:gsLst>
            <a:gs pos="0">
              <a:schemeClr val="accent3">
                <a:hueOff val="-1118472"/>
                <a:satOff val="7949"/>
                <a:lumOff val="14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1118472"/>
                <a:satOff val="7949"/>
                <a:lumOff val="14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1118472"/>
                <a:satOff val="7949"/>
                <a:lumOff val="14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334" tIns="0" rIns="2293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/api/v1.0/ingredients</a:t>
          </a:r>
          <a:endParaRPr lang="en-US" sz="2800" kern="1200" dirty="0"/>
        </a:p>
      </dsp:txBody>
      <dsp:txXfrm>
        <a:off x="459326" y="2540178"/>
        <a:ext cx="6015547" cy="479482"/>
      </dsp:txXfrm>
    </dsp:sp>
    <dsp:sp modelId="{F3C688A1-DB98-B340-8179-DB0DF0AE1FA7}">
      <dsp:nvSpPr>
        <dsp:cNvPr id="0" name=""/>
        <dsp:cNvSpPr/>
      </dsp:nvSpPr>
      <dsp:spPr>
        <a:xfrm>
          <a:off x="0" y="3596400"/>
          <a:ext cx="866775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491296"/>
              <a:satOff val="10598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E5897-27EB-7044-B77E-B7FACFACFBA8}">
      <dsp:nvSpPr>
        <dsp:cNvPr id="0" name=""/>
        <dsp:cNvSpPr/>
      </dsp:nvSpPr>
      <dsp:spPr>
        <a:xfrm>
          <a:off x="433387" y="3330720"/>
          <a:ext cx="6067425" cy="531360"/>
        </a:xfrm>
        <a:prstGeom prst="roundRect">
          <a:avLst/>
        </a:prstGeom>
        <a:gradFill rotWithShape="0">
          <a:gsLst>
            <a:gs pos="0">
              <a:schemeClr val="accent3">
                <a:hueOff val="-1491296"/>
                <a:satOff val="10598"/>
                <a:lumOff val="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9334" tIns="0" rIns="2293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/api/v1.0/f</a:t>
          </a:r>
          <a:r>
            <a:rPr lang="en-US" sz="2800" kern="1200" dirty="0"/>
            <a:t>lavored-ingredients</a:t>
          </a:r>
        </a:p>
      </dsp:txBody>
      <dsp:txXfrm>
        <a:off x="459326" y="3356659"/>
        <a:ext cx="601554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5F3A-2C78-BD41-A73C-AEB0BC5DFCF2}">
      <dsp:nvSpPr>
        <dsp:cNvPr id="0" name=""/>
        <dsp:cNvSpPr/>
      </dsp:nvSpPr>
      <dsp:spPr>
        <a:xfrm>
          <a:off x="730" y="60074"/>
          <a:ext cx="3976345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696" tIns="234696" rIns="234696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API Data Retrieval</a:t>
          </a:r>
        </a:p>
      </dsp:txBody>
      <dsp:txXfrm>
        <a:off x="730" y="60074"/>
        <a:ext cx="3976345" cy="950400"/>
      </dsp:txXfrm>
    </dsp:sp>
    <dsp:sp modelId="{58166EDA-A760-934B-9BA1-2DAC04BB4852}">
      <dsp:nvSpPr>
        <dsp:cNvPr id="0" name=""/>
        <dsp:cNvSpPr/>
      </dsp:nvSpPr>
      <dsp:spPr>
        <a:xfrm>
          <a:off x="945944" y="1010474"/>
          <a:ext cx="3714781" cy="3044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No free API fulfills the necessary data quantity</a:t>
          </a:r>
        </a:p>
      </dsp:txBody>
      <dsp:txXfrm>
        <a:off x="1035107" y="1099637"/>
        <a:ext cx="3536455" cy="2865924"/>
      </dsp:txXfrm>
    </dsp:sp>
    <dsp:sp modelId="{B55E5E69-558F-F942-ABE0-0CD604328644}">
      <dsp:nvSpPr>
        <dsp:cNvPr id="0" name=""/>
        <dsp:cNvSpPr/>
      </dsp:nvSpPr>
      <dsp:spPr>
        <a:xfrm>
          <a:off x="4547179" y="40277"/>
          <a:ext cx="1208620" cy="98999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547179" y="238276"/>
        <a:ext cx="911622" cy="593996"/>
      </dsp:txXfrm>
    </dsp:sp>
    <dsp:sp modelId="{61D80DEF-05E1-1740-9646-F4E0B1B68555}">
      <dsp:nvSpPr>
        <dsp:cNvPr id="0" name=""/>
        <dsp:cNvSpPr/>
      </dsp:nvSpPr>
      <dsp:spPr>
        <a:xfrm>
          <a:off x="6257492" y="60074"/>
          <a:ext cx="3976345" cy="1425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491296"/>
                <a:satOff val="10598"/>
                <a:lumOff val="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4696" tIns="234696" rIns="234696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Dataset</a:t>
          </a:r>
        </a:p>
      </dsp:txBody>
      <dsp:txXfrm>
        <a:off x="6257492" y="60074"/>
        <a:ext cx="3976345" cy="950400"/>
      </dsp:txXfrm>
    </dsp:sp>
    <dsp:sp modelId="{5F02E54F-CAAB-9343-B860-48091BECE4F9}">
      <dsp:nvSpPr>
        <dsp:cNvPr id="0" name=""/>
        <dsp:cNvSpPr/>
      </dsp:nvSpPr>
      <dsp:spPr>
        <a:xfrm>
          <a:off x="7071924" y="1010474"/>
          <a:ext cx="3976345" cy="30442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491296"/>
              <a:satOff val="10598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Kaggle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Suitable and extensive data source meeting project needs</a:t>
          </a:r>
        </a:p>
      </dsp:txBody>
      <dsp:txXfrm>
        <a:off x="7161087" y="1099637"/>
        <a:ext cx="3798019" cy="2865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55F3A-2C78-BD41-A73C-AEB0BC5DFCF2}">
      <dsp:nvSpPr>
        <dsp:cNvPr id="0" name=""/>
        <dsp:cNvSpPr/>
      </dsp:nvSpPr>
      <dsp:spPr>
        <a:xfrm>
          <a:off x="3413" y="14199"/>
          <a:ext cx="4110681" cy="22481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Cleaning/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Normalization</a:t>
          </a:r>
        </a:p>
      </dsp:txBody>
      <dsp:txXfrm>
        <a:off x="3413" y="14199"/>
        <a:ext cx="4110681" cy="1498787"/>
      </dsp:txXfrm>
    </dsp:sp>
    <dsp:sp modelId="{58166EDA-A760-934B-9BA1-2DAC04BB4852}">
      <dsp:nvSpPr>
        <dsp:cNvPr id="0" name=""/>
        <dsp:cNvSpPr/>
      </dsp:nvSpPr>
      <dsp:spPr>
        <a:xfrm>
          <a:off x="732131" y="1527187"/>
          <a:ext cx="3621962" cy="25876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The ‘ingredients’ column is ambiguous</a:t>
          </a:r>
        </a:p>
      </dsp:txBody>
      <dsp:txXfrm>
        <a:off x="807920" y="1602976"/>
        <a:ext cx="3470384" cy="2436034"/>
      </dsp:txXfrm>
    </dsp:sp>
    <dsp:sp modelId="{B55E5E69-558F-F942-ABE0-0CD604328644}">
      <dsp:nvSpPr>
        <dsp:cNvPr id="0" name=""/>
        <dsp:cNvSpPr/>
      </dsp:nvSpPr>
      <dsp:spPr>
        <a:xfrm>
          <a:off x="4676169" y="251873"/>
          <a:ext cx="1191598" cy="10234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676169" y="456561"/>
        <a:ext cx="884566" cy="614064"/>
      </dsp:txXfrm>
    </dsp:sp>
    <dsp:sp modelId="{61D80DEF-05E1-1740-9646-F4E0B1B68555}">
      <dsp:nvSpPr>
        <dsp:cNvPr id="0" name=""/>
        <dsp:cNvSpPr/>
      </dsp:nvSpPr>
      <dsp:spPr>
        <a:xfrm>
          <a:off x="6362393" y="14199"/>
          <a:ext cx="4110681" cy="22481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-1491296"/>
                <a:satOff val="10598"/>
                <a:lumOff val="196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-1491296"/>
                <a:satOff val="10598"/>
                <a:lumOff val="196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Regex pattern </a:t>
          </a:r>
        </a:p>
      </dsp:txBody>
      <dsp:txXfrm>
        <a:off x="6362393" y="14199"/>
        <a:ext cx="4110681" cy="1498787"/>
      </dsp:txXfrm>
    </dsp:sp>
    <dsp:sp modelId="{5F02E54F-CAAB-9343-B860-48091BECE4F9}">
      <dsp:nvSpPr>
        <dsp:cNvPr id="0" name=""/>
        <dsp:cNvSpPr/>
      </dsp:nvSpPr>
      <dsp:spPr>
        <a:xfrm>
          <a:off x="7212499" y="1522846"/>
          <a:ext cx="3571811" cy="25876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-1491296"/>
              <a:satOff val="10598"/>
              <a:lumOff val="19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Identify the pattern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Remove the unnecessary rows</a:t>
          </a:r>
        </a:p>
      </dsp:txBody>
      <dsp:txXfrm>
        <a:off x="7288288" y="1598635"/>
        <a:ext cx="3420233" cy="243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74F2E-E693-0E4C-987F-89F7682F098C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90455-D29B-5D43-8F4D-6C603A37A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0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36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9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2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7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4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90455-D29B-5D43-8F4D-6C603A37A5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82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8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7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1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1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6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3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5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B7D8BF-450F-4F73-B2E3-A1C4FB375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Human Brain Icon">
            <a:extLst>
              <a:ext uri="{FF2B5EF4-FFF2-40B4-BE49-F238E27FC236}">
                <a16:creationId xmlns:a16="http://schemas.microsoft.com/office/drawing/2014/main" id="{BCC3BD47-64B2-5FE9-9BBE-E033A6D427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60000"/>
          </a:blip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59FE22-3A57-46E8-A5E6-05C48628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58342" y="1429370"/>
            <a:ext cx="4075318" cy="4154714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5805" h="5429563">
                <a:moveTo>
                  <a:pt x="5325805" y="2714782"/>
                </a:moveTo>
                <a:cubicBezTo>
                  <a:pt x="5325805" y="4214114"/>
                  <a:pt x="4110356" y="5429563"/>
                  <a:pt x="2611024" y="5429563"/>
                </a:cubicBezTo>
                <a:lnTo>
                  <a:pt x="1942188" y="5429563"/>
                </a:lnTo>
                <a:lnTo>
                  <a:pt x="668836" y="5429563"/>
                </a:lnTo>
                <a:lnTo>
                  <a:pt x="0" y="5429563"/>
                </a:lnTo>
                <a:lnTo>
                  <a:pt x="0" y="0"/>
                </a:lnTo>
                <a:lnTo>
                  <a:pt x="668836" y="0"/>
                </a:lnTo>
                <a:lnTo>
                  <a:pt x="1942188" y="0"/>
                </a:lnTo>
                <a:lnTo>
                  <a:pt x="2611024" y="0"/>
                </a:lnTo>
                <a:cubicBezTo>
                  <a:pt x="4110356" y="0"/>
                  <a:pt x="5325805" y="1215450"/>
                  <a:pt x="5325805" y="2714782"/>
                </a:cubicBez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9305D-6BFF-2157-F6A4-3BDE3540B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2992" y="1870126"/>
            <a:ext cx="6086005" cy="200649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Dessert Palette Adventure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0E7A8-A794-D7E9-432A-4F5CAA5B6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2967" y="3902979"/>
            <a:ext cx="4046066" cy="1641407"/>
          </a:xfrm>
        </p:spPr>
        <p:txBody>
          <a:bodyPr>
            <a:normAutofit/>
          </a:bodyPr>
          <a:lstStyle/>
          <a:p>
            <a:pPr algn="ctr"/>
            <a:r>
              <a:rPr lang="en-US" sz="1900" dirty="0">
                <a:effectLst/>
                <a:latin typeface="+mj-lt"/>
              </a:rPr>
              <a:t>A Delicious Journey into the World of Dessert Recipes</a:t>
            </a:r>
            <a:endParaRPr lang="en-US" sz="1900" dirty="0"/>
          </a:p>
          <a:p>
            <a:pPr algn="ctr"/>
            <a:r>
              <a:rPr lang="en-US" dirty="0"/>
              <a:t>Pei-Ju Wu (Emily)</a:t>
            </a:r>
          </a:p>
        </p:txBody>
      </p:sp>
    </p:spTree>
    <p:extLst>
      <p:ext uri="{BB962C8B-B14F-4D97-AF65-F5344CB8AC3E}">
        <p14:creationId xmlns:p14="http://schemas.microsoft.com/office/powerpoint/2010/main" val="221551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7643-0A72-6D96-B021-EC33A342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7" y="2284480"/>
            <a:ext cx="4361383" cy="246366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INTRODUCTION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01B9DAC8-714C-487B-8C97-2C36AA58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659E-8681-A455-45C6-5C39E8C54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546" y="838201"/>
            <a:ext cx="6612750" cy="51816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B5B82EC0-51EE-4F2E-A087-D5223789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B9EC781-EEFF-4A50-9702-BA8F81537B56}" type="datetime1">
              <a:rPr lang="en-US" smtClean="0"/>
              <a:pPr>
                <a:spcAft>
                  <a:spcPts val="600"/>
                </a:spcAft>
              </a:pPr>
              <a:t>9/27/23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C41F5AD-86CF-4002-A24B-ED09D092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13E9F-51D2-A62B-818E-56750DCE5739}"/>
              </a:ext>
            </a:extLst>
          </p:cNvPr>
          <p:cNvSpPr txBox="1"/>
          <p:nvPr/>
        </p:nvSpPr>
        <p:spPr>
          <a:xfrm>
            <a:off x="4416624" y="797510"/>
            <a:ext cx="71801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</a:rPr>
              <a:t>Project Overview: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</a:t>
            </a:r>
            <a:r>
              <a:rPr lang="en-US" sz="2400" i="0" dirty="0">
                <a:effectLst/>
              </a:rPr>
              <a:t>e'll explore dessert recipes, uncovering  	patterns and </a:t>
            </a:r>
            <a:r>
              <a:rPr lang="en-US" sz="2400" dirty="0"/>
              <a:t>trend</a:t>
            </a:r>
            <a:r>
              <a:rPr lang="en-US" sz="2400" i="0" dirty="0">
                <a:effectLst/>
              </a:rPr>
              <a:t>s.</a:t>
            </a:r>
          </a:p>
          <a:p>
            <a:pPr algn="l"/>
            <a:endParaRPr lang="en-US" sz="2400" i="0" dirty="0">
              <a:effectLst/>
            </a:endParaRPr>
          </a:p>
          <a:p>
            <a:pPr algn="l"/>
            <a:r>
              <a:rPr lang="en-US" sz="2400" b="1" i="0" dirty="0">
                <a:effectLst/>
              </a:rPr>
              <a:t>Relevance:</a:t>
            </a:r>
            <a:r>
              <a:rPr lang="en-US" sz="2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Desserts are more than sweet treats; they're edible</a:t>
            </a:r>
          </a:p>
          <a:p>
            <a:pPr lvl="1"/>
            <a:r>
              <a:rPr lang="en-US" sz="2400" dirty="0"/>
              <a:t>   art, offering joy, comfort, and kitchen creativity.</a:t>
            </a:r>
          </a:p>
          <a:p>
            <a:pPr algn="l"/>
            <a:endParaRPr lang="en-US" sz="2400" b="0" i="0" dirty="0">
              <a:effectLst/>
            </a:endParaRPr>
          </a:p>
          <a:p>
            <a:pPr algn="l"/>
            <a:r>
              <a:rPr lang="en-US" sz="2400" b="1" i="0" dirty="0">
                <a:effectLst/>
              </a:rPr>
              <a:t>Project Goals:</a:t>
            </a:r>
            <a:endParaRPr lang="en-US" sz="2400" b="0" i="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Explore an interactive dessert dashboard .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Ingredients and ratings relationship.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Ratings and total cooking time correlation.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Deeper insights through ingredient, total cooking time, and ratings combination.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88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3C43-F5AB-020A-D6E3-D05D795A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Project implementation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DFC2D6-7174-6D52-162F-24E67DA805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587939"/>
              </p:ext>
            </p:extLst>
          </p:nvPr>
        </p:nvGraphicFramePr>
        <p:xfrm>
          <a:off x="838200" y="1701800"/>
          <a:ext cx="10515600" cy="4571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034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295B-D21F-9175-8B5E-C55A6C80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743"/>
            <a:ext cx="10515600" cy="1286628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DATAFRAMES / </a:t>
            </a:r>
            <a:br>
              <a:rPr lang="en-US" sz="4000" dirty="0"/>
            </a:br>
            <a:r>
              <a:rPr lang="en-US" sz="4000" dirty="0"/>
              <a:t>TABLES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232316-880D-F4F3-7D5E-40921385E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858499"/>
              </p:ext>
            </p:extLst>
          </p:nvPr>
        </p:nvGraphicFramePr>
        <p:xfrm>
          <a:off x="838200" y="2158210"/>
          <a:ext cx="108225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4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CB5E-B92F-F4C5-6859-63E8CFF9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84990"/>
            <a:ext cx="10134600" cy="1116811"/>
          </a:xfrm>
        </p:spPr>
        <p:txBody>
          <a:bodyPr>
            <a:normAutofit/>
          </a:bodyPr>
          <a:lstStyle/>
          <a:p>
            <a:r>
              <a:rPr lang="en-US" sz="4000" dirty="0"/>
              <a:t>Api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3044FA-5061-758C-8476-CB943D098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648483"/>
              </p:ext>
            </p:extLst>
          </p:nvPr>
        </p:nvGraphicFramePr>
        <p:xfrm>
          <a:off x="1762125" y="2158210"/>
          <a:ext cx="866775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2749E70-A26B-E841-CAFE-0EB88FB1BDF9}"/>
              </a:ext>
            </a:extLst>
          </p:cNvPr>
          <p:cNvSpPr txBox="1"/>
          <p:nvPr/>
        </p:nvSpPr>
        <p:spPr>
          <a:xfrm>
            <a:off x="5638800" y="870868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Using Flask, I’ve built API endpoints to efficiently manage and showcase database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49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C46C-5BD9-3853-EE03-0B7D7FFD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5A36A1-A75B-5AF8-4E63-CC801BE18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081293"/>
              </p:ext>
            </p:extLst>
          </p:nvPr>
        </p:nvGraphicFramePr>
        <p:xfrm>
          <a:off x="571500" y="2158210"/>
          <a:ext cx="11049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39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C46C-5BD9-3853-EE03-0B7D7FFD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5A36A1-A75B-5AF8-4E63-CC801BE18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704268"/>
              </p:ext>
            </p:extLst>
          </p:nvPr>
        </p:nvGraphicFramePr>
        <p:xfrm>
          <a:off x="571500" y="2158210"/>
          <a:ext cx="11049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107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words&#10;&#10;Description automatically generated">
            <a:extLst>
              <a:ext uri="{FF2B5EF4-FFF2-40B4-BE49-F238E27FC236}">
                <a16:creationId xmlns:a16="http://schemas.microsoft.com/office/drawing/2014/main" id="{C5AA258A-C3B4-FC6B-18F6-0FC10FB4A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9709" r="451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9F505DC5-407D-4987-A28B-82FF82D84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4338"/>
            <a:ext cx="9144000" cy="282057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Dashboard demo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A5ADB5-C34B-438A-931C-331443FE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42B4140C-4BC1-489D-925D-17E13F15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A334F-AA3C-44CA-B7BC-99086E3BBB2A}" type="datetime1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9/27/23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802E83B-81DE-4F42-BB1E-2F8E5591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131995-E962-4131-8504-6B962D7140A6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5022FC-21E2-0C13-2629-29C2F227ADE3}"/>
              </a:ext>
            </a:extLst>
          </p:cNvPr>
          <p:cNvSpPr txBox="1"/>
          <p:nvPr/>
        </p:nvSpPr>
        <p:spPr>
          <a:xfrm>
            <a:off x="8423564" y="-2036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1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A7CA-5D11-5164-C585-2DBF5B723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838200"/>
            <a:ext cx="8651267" cy="3855719"/>
          </a:xfrm>
        </p:spPr>
        <p:txBody>
          <a:bodyPr anchor="t">
            <a:normAutofit/>
          </a:bodyPr>
          <a:lstStyle/>
          <a:p>
            <a:r>
              <a:rPr lang="en-US" sz="6600" dirty="0"/>
              <a:t>Thank you!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5210295-C6C8-4ED8-80D1-3EBAA40D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131161" y="1592957"/>
            <a:ext cx="297352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31AE962-5593-4AAF-A4B8-0C8AEFB3D0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25981" y="4687095"/>
            <a:ext cx="270669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0B1D7ED-DB20-4776-8A6E-958CD2642405}" type="datetime1">
              <a:rPr lang="en-US" smtClean="0"/>
              <a:pPr>
                <a:spcAft>
                  <a:spcPts val="600"/>
                </a:spcAft>
              </a:pPr>
              <a:t>9/27/23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E4DA09D-DAB6-4401-85BB-A2C5F224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56350"/>
            <a:ext cx="57462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5F6A5-6C4E-45FF-9980-8AF76822D15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83613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5AB420"/>
      </a:accent1>
      <a:accent2>
        <a:srgbClr val="8FAC13"/>
      </a:accent2>
      <a:accent3>
        <a:srgbClr val="C09C22"/>
      </a:accent3>
      <a:accent4>
        <a:srgbClr val="D55B17"/>
      </a:accent4>
      <a:accent5>
        <a:srgbClr val="E72934"/>
      </a:accent5>
      <a:accent6>
        <a:srgbClr val="D51771"/>
      </a:accent6>
      <a:hlink>
        <a:srgbClr val="BF4D3F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257</Words>
  <Application>Microsoft Macintosh PowerPoint</Application>
  <PresentationFormat>Widescreen</PresentationFormat>
  <Paragraphs>88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Felix Titling</vt:lpstr>
      <vt:lpstr>Goudy Old Style</vt:lpstr>
      <vt:lpstr>ArchwayVTI</vt:lpstr>
      <vt:lpstr>Dessert Palette Adventure</vt:lpstr>
      <vt:lpstr>INTRODUCTION</vt:lpstr>
      <vt:lpstr>Project implementation</vt:lpstr>
      <vt:lpstr>DATAFRAMES /  TABLES </vt:lpstr>
      <vt:lpstr>Api endpoints</vt:lpstr>
      <vt:lpstr>Challenges</vt:lpstr>
      <vt:lpstr>Challenges</vt:lpstr>
      <vt:lpstr>Dashboard 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Dessert Palette Adventure</dc:title>
  <dc:creator>Shang-Hao Huang</dc:creator>
  <cp:lastModifiedBy>Shang-Hao Huang</cp:lastModifiedBy>
  <cp:revision>104</cp:revision>
  <dcterms:created xsi:type="dcterms:W3CDTF">2023-09-15T01:45:51Z</dcterms:created>
  <dcterms:modified xsi:type="dcterms:W3CDTF">2023-09-27T16:49:14Z</dcterms:modified>
</cp:coreProperties>
</file>